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8"/>
  </p:notesMasterIdLst>
  <p:sldIdLst>
    <p:sldId id="994" r:id="rId5"/>
    <p:sldId id="997" r:id="rId6"/>
    <p:sldId id="992" r:id="rId7"/>
    <p:sldId id="991" r:id="rId8"/>
    <p:sldId id="287" r:id="rId9"/>
    <p:sldId id="996" r:id="rId10"/>
    <p:sldId id="293" r:id="rId11"/>
    <p:sldId id="298" r:id="rId12"/>
    <p:sldId id="296" r:id="rId13"/>
    <p:sldId id="288" r:id="rId14"/>
    <p:sldId id="297" r:id="rId15"/>
    <p:sldId id="995" r:id="rId16"/>
    <p:sldId id="271"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Lozzi" initials="GL" lastIdx="0" clrIdx="0">
    <p:extLst>
      <p:ext uri="{19B8F6BF-5375-455C-9EA6-DF929625EA0E}">
        <p15:presenceInfo xmlns:p15="http://schemas.microsoft.com/office/powerpoint/2012/main" userId="S::GLozzi@polisnetwork.eu::09625f92-3de7-4768-9bdd-3fe5f8cc2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BA7"/>
    <a:srgbClr val="E51935"/>
    <a:srgbClr val="00A547"/>
    <a:srgbClr val="1652A1"/>
    <a:srgbClr val="21A795"/>
    <a:srgbClr val="8AB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60212-F18B-4798-A3B7-45C3B2D2943D}" v="6" dt="2022-02-24T09:31:37.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62" autoAdjust="0"/>
    <p:restoredTop sz="93737" autoAdjust="0"/>
  </p:normalViewPr>
  <p:slideViewPr>
    <p:cSldViewPr snapToGrid="0" snapToObjects="1">
      <p:cViewPr varScale="1">
        <p:scale>
          <a:sx n="134" d="100"/>
          <a:sy n="134" d="100"/>
        </p:scale>
        <p:origin x="120" y="2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rrera" userId="cab5bb72-c720-4d39-a322-393705caf901" providerId="ADAL" clId="{0AE28865-9AF8-4E57-BD9F-E3CB7803F1CE}"/>
    <pc:docChg chg="undo custSel addSld delSld modSld">
      <pc:chgData name="Daniel Herrera" userId="cab5bb72-c720-4d39-a322-393705caf901" providerId="ADAL" clId="{0AE28865-9AF8-4E57-BD9F-E3CB7803F1CE}" dt="2022-02-23T14:06:18.984" v="609" actId="20577"/>
      <pc:docMkLst>
        <pc:docMk/>
      </pc:docMkLst>
      <pc:sldChg chg="add del">
        <pc:chgData name="Daniel Herrera" userId="cab5bb72-c720-4d39-a322-393705caf901" providerId="ADAL" clId="{0AE28865-9AF8-4E57-BD9F-E3CB7803F1CE}" dt="2022-02-21T13:48:35.570" v="5" actId="47"/>
        <pc:sldMkLst>
          <pc:docMk/>
          <pc:sldMk cId="718703588" sldId="278"/>
        </pc:sldMkLst>
      </pc:sldChg>
      <pc:sldChg chg="addSp delSp modSp mod">
        <pc:chgData name="Daniel Herrera" userId="cab5bb72-c720-4d39-a322-393705caf901" providerId="ADAL" clId="{0AE28865-9AF8-4E57-BD9F-E3CB7803F1CE}" dt="2022-02-23T14:06:18.984" v="609" actId="20577"/>
        <pc:sldMkLst>
          <pc:docMk/>
          <pc:sldMk cId="4196086362" sldId="991"/>
        </pc:sldMkLst>
        <pc:spChg chg="add mod">
          <ac:chgData name="Daniel Herrera" userId="cab5bb72-c720-4d39-a322-393705caf901" providerId="ADAL" clId="{0AE28865-9AF8-4E57-BD9F-E3CB7803F1CE}" dt="2022-02-23T14:06:18.984" v="609" actId="20577"/>
          <ac:spMkLst>
            <pc:docMk/>
            <pc:sldMk cId="4196086362" sldId="991"/>
            <ac:spMk id="7" creationId="{EE28B74E-B48C-40F0-94EC-DD88BAE79B4E}"/>
          </ac:spMkLst>
        </pc:spChg>
        <pc:picChg chg="add del mod">
          <ac:chgData name="Daniel Herrera" userId="cab5bb72-c720-4d39-a322-393705caf901" providerId="ADAL" clId="{0AE28865-9AF8-4E57-BD9F-E3CB7803F1CE}" dt="2022-02-21T14:00:26.168" v="22" actId="478"/>
          <ac:picMkLst>
            <pc:docMk/>
            <pc:sldMk cId="4196086362" sldId="991"/>
            <ac:picMk id="4" creationId="{7D3FEA47-A637-4AB8-BD45-4BB3AD361DEE}"/>
          </ac:picMkLst>
        </pc:picChg>
        <pc:picChg chg="add del mod">
          <ac:chgData name="Daniel Herrera" userId="cab5bb72-c720-4d39-a322-393705caf901" providerId="ADAL" clId="{0AE28865-9AF8-4E57-BD9F-E3CB7803F1CE}" dt="2022-02-23T10:13:24.550" v="32" actId="478"/>
          <ac:picMkLst>
            <pc:docMk/>
            <pc:sldMk cId="4196086362" sldId="991"/>
            <ac:picMk id="6" creationId="{4EDD3912-02E5-498F-8B03-846E04F3A1E0}"/>
          </ac:picMkLst>
        </pc:picChg>
        <pc:picChg chg="del">
          <ac:chgData name="Daniel Herrera" userId="cab5bb72-c720-4d39-a322-393705caf901" providerId="ADAL" clId="{0AE28865-9AF8-4E57-BD9F-E3CB7803F1CE}" dt="2022-02-21T13:55:51.960" v="11" actId="478"/>
          <ac:picMkLst>
            <pc:docMk/>
            <pc:sldMk cId="4196086362" sldId="991"/>
            <ac:picMk id="16" creationId="{AA824740-7FD8-4694-A1D0-CB35DDCA683E}"/>
          </ac:picMkLst>
        </pc:picChg>
      </pc:sldChg>
      <pc:sldChg chg="delSp mod">
        <pc:chgData name="Daniel Herrera" userId="cab5bb72-c720-4d39-a322-393705caf901" providerId="ADAL" clId="{0AE28865-9AF8-4E57-BD9F-E3CB7803F1CE}" dt="2022-02-21T14:01:16.345" v="31" actId="478"/>
        <pc:sldMkLst>
          <pc:docMk/>
          <pc:sldMk cId="3743379915" sldId="992"/>
        </pc:sldMkLst>
        <pc:spChg chg="del">
          <ac:chgData name="Daniel Herrera" userId="cab5bb72-c720-4d39-a322-393705caf901" providerId="ADAL" clId="{0AE28865-9AF8-4E57-BD9F-E3CB7803F1CE}" dt="2022-02-21T14:01:16.345" v="31" actId="478"/>
          <ac:spMkLst>
            <pc:docMk/>
            <pc:sldMk cId="3743379915" sldId="992"/>
            <ac:spMk id="4" creationId="{456A9ABB-AE0F-4B30-B384-5AACA5B493B9}"/>
          </ac:spMkLst>
        </pc:spChg>
      </pc:sldChg>
      <pc:sldChg chg="new del">
        <pc:chgData name="Daniel Herrera" userId="cab5bb72-c720-4d39-a322-393705caf901" providerId="ADAL" clId="{0AE28865-9AF8-4E57-BD9F-E3CB7803F1CE}" dt="2022-02-21T13:48:33.330" v="4" actId="47"/>
        <pc:sldMkLst>
          <pc:docMk/>
          <pc:sldMk cId="1673834526" sldId="993"/>
        </pc:sldMkLst>
      </pc:sldChg>
      <pc:sldChg chg="addSp modSp new mod">
        <pc:chgData name="Daniel Herrera" userId="cab5bb72-c720-4d39-a322-393705caf901" providerId="ADAL" clId="{0AE28865-9AF8-4E57-BD9F-E3CB7803F1CE}" dt="2022-02-21T13:49:05.703" v="10" actId="14100"/>
        <pc:sldMkLst>
          <pc:docMk/>
          <pc:sldMk cId="986929203" sldId="994"/>
        </pc:sldMkLst>
        <pc:picChg chg="add mod">
          <ac:chgData name="Daniel Herrera" userId="cab5bb72-c720-4d39-a322-393705caf901" providerId="ADAL" clId="{0AE28865-9AF8-4E57-BD9F-E3CB7803F1CE}" dt="2022-02-21T13:49:05.703" v="10" actId="14100"/>
          <ac:picMkLst>
            <pc:docMk/>
            <pc:sldMk cId="986929203" sldId="994"/>
            <ac:picMk id="3" creationId="{DC8598AB-4AB5-4F46-85BB-B4F855FE2FE1}"/>
          </ac:picMkLst>
        </pc:picChg>
      </pc:sldChg>
    </pc:docChg>
  </pc:docChgLst>
  <pc:docChgLst>
    <pc:chgData name="Ivo Cré" userId="6b200c1d-51cd-40e5-a369-ebce47fb8f05" providerId="ADAL" clId="{73260212-F18B-4798-A3B7-45C3B2D2943D}"/>
    <pc:docChg chg="custSel addSld delSld modSld sldOrd">
      <pc:chgData name="Ivo Cré" userId="6b200c1d-51cd-40e5-a369-ebce47fb8f05" providerId="ADAL" clId="{73260212-F18B-4798-A3B7-45C3B2D2943D}" dt="2022-02-24T09:31:46.166" v="187" actId="1076"/>
      <pc:docMkLst>
        <pc:docMk/>
      </pc:docMkLst>
      <pc:sldChg chg="modSp del mod">
        <pc:chgData name="Ivo Cré" userId="6b200c1d-51cd-40e5-a369-ebce47fb8f05" providerId="ADAL" clId="{73260212-F18B-4798-A3B7-45C3B2D2943D}" dt="2022-02-23T16:55:11.638" v="13" actId="47"/>
        <pc:sldMkLst>
          <pc:docMk/>
          <pc:sldMk cId="208872759" sldId="256"/>
        </pc:sldMkLst>
        <pc:spChg chg="mod">
          <ac:chgData name="Ivo Cré" userId="6b200c1d-51cd-40e5-a369-ebce47fb8f05" providerId="ADAL" clId="{73260212-F18B-4798-A3B7-45C3B2D2943D}" dt="2022-02-23T16:55:05.967" v="0" actId="27636"/>
          <ac:spMkLst>
            <pc:docMk/>
            <pc:sldMk cId="208872759" sldId="256"/>
            <ac:spMk id="2" creationId="{2D861E7C-49BF-4267-B175-C78658C4B9D1}"/>
          </ac:spMkLst>
        </pc:spChg>
      </pc:sldChg>
      <pc:sldChg chg="del">
        <pc:chgData name="Ivo Cré" userId="6b200c1d-51cd-40e5-a369-ebce47fb8f05" providerId="ADAL" clId="{73260212-F18B-4798-A3B7-45C3B2D2943D}" dt="2022-02-23T16:55:12.814" v="14" actId="47"/>
        <pc:sldMkLst>
          <pc:docMk/>
          <pc:sldMk cId="1333943298" sldId="265"/>
        </pc:sldMkLst>
      </pc:sldChg>
      <pc:sldChg chg="modSp del mod">
        <pc:chgData name="Ivo Cré" userId="6b200c1d-51cd-40e5-a369-ebce47fb8f05" providerId="ADAL" clId="{73260212-F18B-4798-A3B7-45C3B2D2943D}" dt="2022-02-23T16:56:14.477" v="16" actId="47"/>
        <pc:sldMkLst>
          <pc:docMk/>
          <pc:sldMk cId="1635814319" sldId="286"/>
        </pc:sldMkLst>
        <pc:spChg chg="mod">
          <ac:chgData name="Ivo Cré" userId="6b200c1d-51cd-40e5-a369-ebce47fb8f05" providerId="ADAL" clId="{73260212-F18B-4798-A3B7-45C3B2D2943D}" dt="2022-02-23T16:55:06.037" v="6" actId="27636"/>
          <ac:spMkLst>
            <pc:docMk/>
            <pc:sldMk cId="1635814319" sldId="286"/>
            <ac:spMk id="2" creationId="{25E332CD-404A-4701-9C5A-3627633D4A53}"/>
          </ac:spMkLst>
        </pc:spChg>
        <pc:spChg chg="mod">
          <ac:chgData name="Ivo Cré" userId="6b200c1d-51cd-40e5-a369-ebce47fb8f05" providerId="ADAL" clId="{73260212-F18B-4798-A3B7-45C3B2D2943D}" dt="2022-02-23T16:55:06.036" v="5" actId="27636"/>
          <ac:spMkLst>
            <pc:docMk/>
            <pc:sldMk cId="1635814319" sldId="286"/>
            <ac:spMk id="3" creationId="{BC99BE24-8617-4481-A24C-E4C2BC264C28}"/>
          </ac:spMkLst>
        </pc:spChg>
      </pc:sldChg>
      <pc:sldChg chg="modSp mod">
        <pc:chgData name="Ivo Cré" userId="6b200c1d-51cd-40e5-a369-ebce47fb8f05" providerId="ADAL" clId="{73260212-F18B-4798-A3B7-45C3B2D2943D}" dt="2022-02-24T09:25:07.533" v="176" actId="20577"/>
        <pc:sldMkLst>
          <pc:docMk/>
          <pc:sldMk cId="3217013147" sldId="287"/>
        </pc:sldMkLst>
        <pc:spChg chg="mod">
          <ac:chgData name="Ivo Cré" userId="6b200c1d-51cd-40e5-a369-ebce47fb8f05" providerId="ADAL" clId="{73260212-F18B-4798-A3B7-45C3B2D2943D}" dt="2022-02-24T09:25:07.533" v="176" actId="20577"/>
          <ac:spMkLst>
            <pc:docMk/>
            <pc:sldMk cId="3217013147" sldId="287"/>
            <ac:spMk id="2" creationId="{9EF54EAE-AC6C-46CD-AFDF-47F36BA14D4E}"/>
          </ac:spMkLst>
        </pc:spChg>
      </pc:sldChg>
      <pc:sldChg chg="modSp mod">
        <pc:chgData name="Ivo Cré" userId="6b200c1d-51cd-40e5-a369-ebce47fb8f05" providerId="ADAL" clId="{73260212-F18B-4798-A3B7-45C3B2D2943D}" dt="2022-02-23T17:18:42.282" v="170" actId="13926"/>
        <pc:sldMkLst>
          <pc:docMk/>
          <pc:sldMk cId="4240571310" sldId="288"/>
        </pc:sldMkLst>
        <pc:spChg chg="mod">
          <ac:chgData name="Ivo Cré" userId="6b200c1d-51cd-40e5-a369-ebce47fb8f05" providerId="ADAL" clId="{73260212-F18B-4798-A3B7-45C3B2D2943D}" dt="2022-02-23T16:55:06.078" v="10" actId="27636"/>
          <ac:spMkLst>
            <pc:docMk/>
            <pc:sldMk cId="4240571310" sldId="288"/>
            <ac:spMk id="2" creationId="{8A230666-C82B-4F72-B417-07B5009981CD}"/>
          </ac:spMkLst>
        </pc:spChg>
        <pc:spChg chg="mod">
          <ac:chgData name="Ivo Cré" userId="6b200c1d-51cd-40e5-a369-ebce47fb8f05" providerId="ADAL" clId="{73260212-F18B-4798-A3B7-45C3B2D2943D}" dt="2022-02-23T17:18:42.282" v="170" actId="13926"/>
          <ac:spMkLst>
            <pc:docMk/>
            <pc:sldMk cId="4240571310" sldId="288"/>
            <ac:spMk id="3" creationId="{B8BC583C-65DD-45DA-B976-800253B58EF6}"/>
          </ac:spMkLst>
        </pc:spChg>
      </pc:sldChg>
      <pc:sldChg chg="modSp del mod">
        <pc:chgData name="Ivo Cré" userId="6b200c1d-51cd-40e5-a369-ebce47fb8f05" providerId="ADAL" clId="{73260212-F18B-4798-A3B7-45C3B2D2943D}" dt="2022-02-23T16:56:13.019" v="15" actId="47"/>
        <pc:sldMkLst>
          <pc:docMk/>
          <pc:sldMk cId="4227626110" sldId="289"/>
        </pc:sldMkLst>
        <pc:spChg chg="mod">
          <ac:chgData name="Ivo Cré" userId="6b200c1d-51cd-40e5-a369-ebce47fb8f05" providerId="ADAL" clId="{73260212-F18B-4798-A3B7-45C3B2D2943D}" dt="2022-02-23T16:55:06.028" v="3" actId="27636"/>
          <ac:spMkLst>
            <pc:docMk/>
            <pc:sldMk cId="4227626110" sldId="289"/>
            <ac:spMk id="2" creationId="{1EB59807-74AB-42FD-9110-7769EC2601CF}"/>
          </ac:spMkLst>
        </pc:spChg>
        <pc:spChg chg="mod">
          <ac:chgData name="Ivo Cré" userId="6b200c1d-51cd-40e5-a369-ebce47fb8f05" providerId="ADAL" clId="{73260212-F18B-4798-A3B7-45C3B2D2943D}" dt="2022-02-23T16:55:06.032" v="4" actId="27636"/>
          <ac:spMkLst>
            <pc:docMk/>
            <pc:sldMk cId="4227626110" sldId="289"/>
            <ac:spMk id="3" creationId="{8C0193B8-68B3-4939-BB1F-C67FCB99977D}"/>
          </ac:spMkLst>
        </pc:spChg>
      </pc:sldChg>
      <pc:sldChg chg="modSp del mod">
        <pc:chgData name="Ivo Cré" userId="6b200c1d-51cd-40e5-a369-ebce47fb8f05" providerId="ADAL" clId="{73260212-F18B-4798-A3B7-45C3B2D2943D}" dt="2022-02-23T16:56:40.765" v="18" actId="47"/>
        <pc:sldMkLst>
          <pc:docMk/>
          <pc:sldMk cId="1387595340" sldId="291"/>
        </pc:sldMkLst>
        <pc:spChg chg="mod">
          <ac:chgData name="Ivo Cré" userId="6b200c1d-51cd-40e5-a369-ebce47fb8f05" providerId="ADAL" clId="{73260212-F18B-4798-A3B7-45C3B2D2943D}" dt="2022-02-23T16:55:06.024" v="2" actId="27636"/>
          <ac:spMkLst>
            <pc:docMk/>
            <pc:sldMk cId="1387595340" sldId="291"/>
            <ac:spMk id="2" creationId="{1EB59807-74AB-42FD-9110-7769EC2601CF}"/>
          </ac:spMkLst>
        </pc:spChg>
      </pc:sldChg>
      <pc:sldChg chg="modSp del mod">
        <pc:chgData name="Ivo Cré" userId="6b200c1d-51cd-40e5-a369-ebce47fb8f05" providerId="ADAL" clId="{73260212-F18B-4798-A3B7-45C3B2D2943D}" dt="2022-02-23T16:56:18.873" v="17" actId="47"/>
        <pc:sldMkLst>
          <pc:docMk/>
          <pc:sldMk cId="905248373" sldId="292"/>
        </pc:sldMkLst>
        <pc:spChg chg="mod">
          <ac:chgData name="Ivo Cré" userId="6b200c1d-51cd-40e5-a369-ebce47fb8f05" providerId="ADAL" clId="{73260212-F18B-4798-A3B7-45C3B2D2943D}" dt="2022-02-23T16:55:06.042" v="7" actId="27636"/>
          <ac:spMkLst>
            <pc:docMk/>
            <pc:sldMk cId="905248373" sldId="292"/>
            <ac:spMk id="3" creationId="{A871A26A-D5BE-4DFB-ACEF-E7C2F3A7966B}"/>
          </ac:spMkLst>
        </pc:spChg>
      </pc:sldChg>
      <pc:sldChg chg="modSp mod">
        <pc:chgData name="Ivo Cré" userId="6b200c1d-51cd-40e5-a369-ebce47fb8f05" providerId="ADAL" clId="{73260212-F18B-4798-A3B7-45C3B2D2943D}" dt="2022-02-23T16:58:25.517" v="22" actId="27636"/>
        <pc:sldMkLst>
          <pc:docMk/>
          <pc:sldMk cId="3453148889" sldId="293"/>
        </pc:sldMkLst>
        <pc:spChg chg="mod">
          <ac:chgData name="Ivo Cré" userId="6b200c1d-51cd-40e5-a369-ebce47fb8f05" providerId="ADAL" clId="{73260212-F18B-4798-A3B7-45C3B2D2943D}" dt="2022-02-23T16:58:25.517" v="22" actId="27636"/>
          <ac:spMkLst>
            <pc:docMk/>
            <pc:sldMk cId="3453148889" sldId="293"/>
            <ac:spMk id="3" creationId="{A7365FC1-BFBB-4CEB-8664-0A8B06BE2FB6}"/>
          </ac:spMkLst>
        </pc:spChg>
      </pc:sldChg>
      <pc:sldChg chg="del">
        <pc:chgData name="Ivo Cré" userId="6b200c1d-51cd-40e5-a369-ebce47fb8f05" providerId="ADAL" clId="{73260212-F18B-4798-A3B7-45C3B2D2943D}" dt="2022-02-23T17:15:48.079" v="62" actId="47"/>
        <pc:sldMkLst>
          <pc:docMk/>
          <pc:sldMk cId="2147734167" sldId="294"/>
        </pc:sldMkLst>
      </pc:sldChg>
      <pc:sldChg chg="del">
        <pc:chgData name="Ivo Cré" userId="6b200c1d-51cd-40e5-a369-ebce47fb8f05" providerId="ADAL" clId="{73260212-F18B-4798-A3B7-45C3B2D2943D}" dt="2022-02-23T16:56:42.854" v="19" actId="47"/>
        <pc:sldMkLst>
          <pc:docMk/>
          <pc:sldMk cId="2373094149" sldId="295"/>
        </pc:sldMkLst>
      </pc:sldChg>
      <pc:sldChg chg="modSp mod">
        <pc:chgData name="Ivo Cré" userId="6b200c1d-51cd-40e5-a369-ebce47fb8f05" providerId="ADAL" clId="{73260212-F18B-4798-A3B7-45C3B2D2943D}" dt="2022-02-23T17:17:27.283" v="164" actId="13926"/>
        <pc:sldMkLst>
          <pc:docMk/>
          <pc:sldMk cId="3575085530" sldId="296"/>
        </pc:sldMkLst>
        <pc:spChg chg="mod">
          <ac:chgData name="Ivo Cré" userId="6b200c1d-51cd-40e5-a369-ebce47fb8f05" providerId="ADAL" clId="{73260212-F18B-4798-A3B7-45C3B2D2943D}" dt="2022-02-23T17:17:27.283" v="164" actId="13926"/>
          <ac:spMkLst>
            <pc:docMk/>
            <pc:sldMk cId="3575085530" sldId="296"/>
            <ac:spMk id="3" creationId="{4062CB4E-AA76-4983-8F79-05C89617EB30}"/>
          </ac:spMkLst>
        </pc:spChg>
      </pc:sldChg>
      <pc:sldChg chg="modSp mod">
        <pc:chgData name="Ivo Cré" userId="6b200c1d-51cd-40e5-a369-ebce47fb8f05" providerId="ADAL" clId="{73260212-F18B-4798-A3B7-45C3B2D2943D}" dt="2022-02-24T09:26:46.671" v="178" actId="13926"/>
        <pc:sldMkLst>
          <pc:docMk/>
          <pc:sldMk cId="4191401981" sldId="297"/>
        </pc:sldMkLst>
        <pc:spChg chg="mod">
          <ac:chgData name="Ivo Cré" userId="6b200c1d-51cd-40e5-a369-ebce47fb8f05" providerId="ADAL" clId="{73260212-F18B-4798-A3B7-45C3B2D2943D}" dt="2022-02-24T09:26:46.671" v="178" actId="13926"/>
          <ac:spMkLst>
            <pc:docMk/>
            <pc:sldMk cId="4191401981" sldId="297"/>
            <ac:spMk id="3" creationId="{81DEBCB9-9A98-473F-83A5-396F6BCB00DC}"/>
          </ac:spMkLst>
        </pc:spChg>
      </pc:sldChg>
      <pc:sldChg chg="ord">
        <pc:chgData name="Ivo Cré" userId="6b200c1d-51cd-40e5-a369-ebce47fb8f05" providerId="ADAL" clId="{73260212-F18B-4798-A3B7-45C3B2D2943D}" dt="2022-02-23T17:16:40.717" v="160"/>
        <pc:sldMkLst>
          <pc:docMk/>
          <pc:sldMk cId="3175548334" sldId="298"/>
        </pc:sldMkLst>
      </pc:sldChg>
      <pc:sldChg chg="del">
        <pc:chgData name="Ivo Cré" userId="6b200c1d-51cd-40e5-a369-ebce47fb8f05" providerId="ADAL" clId="{73260212-F18B-4798-A3B7-45C3B2D2943D}" dt="2022-02-23T17:16:54.693" v="161" actId="47"/>
        <pc:sldMkLst>
          <pc:docMk/>
          <pc:sldMk cId="4072471252" sldId="299"/>
        </pc:sldMkLst>
      </pc:sldChg>
      <pc:sldChg chg="addSp del delDesignElem">
        <pc:chgData name="Ivo Cré" userId="6b200c1d-51cd-40e5-a369-ebce47fb8f05" providerId="ADAL" clId="{73260212-F18B-4798-A3B7-45C3B2D2943D}" dt="2022-02-23T17:03:01.503" v="40"/>
        <pc:sldMkLst>
          <pc:docMk/>
          <pc:sldMk cId="1613109784" sldId="995"/>
        </pc:sldMkLst>
        <pc:spChg chg="add">
          <ac:chgData name="Ivo Cré" userId="6b200c1d-51cd-40e5-a369-ebce47fb8f05" providerId="ADAL" clId="{73260212-F18B-4798-A3B7-45C3B2D2943D}" dt="2022-02-23T17:03:01.503" v="40"/>
          <ac:spMkLst>
            <pc:docMk/>
            <pc:sldMk cId="1613109784" sldId="995"/>
            <ac:spMk id="45" creationId="{3FA8EA49-487B-4E62-AC3C-3D4A96EF0A26}"/>
          </ac:spMkLst>
        </pc:spChg>
        <pc:spChg chg="add">
          <ac:chgData name="Ivo Cré" userId="6b200c1d-51cd-40e5-a369-ebce47fb8f05" providerId="ADAL" clId="{73260212-F18B-4798-A3B7-45C3B2D2943D}" dt="2022-02-23T17:03:01.503" v="40"/>
          <ac:spMkLst>
            <pc:docMk/>
            <pc:sldMk cId="1613109784" sldId="995"/>
            <ac:spMk id="46" creationId="{F3C8D54F-CA08-42F3-9924-FBA3CB680F28}"/>
          </ac:spMkLst>
        </pc:spChg>
      </pc:sldChg>
      <pc:sldChg chg="modSp new mod">
        <pc:chgData name="Ivo Cré" userId="6b200c1d-51cd-40e5-a369-ebce47fb8f05" providerId="ADAL" clId="{73260212-F18B-4798-A3B7-45C3B2D2943D}" dt="2022-02-23T17:16:30.980" v="156" actId="20577"/>
        <pc:sldMkLst>
          <pc:docMk/>
          <pc:sldMk cId="1037931137" sldId="996"/>
        </pc:sldMkLst>
        <pc:spChg chg="mod">
          <ac:chgData name="Ivo Cré" userId="6b200c1d-51cd-40e5-a369-ebce47fb8f05" providerId="ADAL" clId="{73260212-F18B-4798-A3B7-45C3B2D2943D}" dt="2022-02-23T17:16:30.980" v="156" actId="20577"/>
          <ac:spMkLst>
            <pc:docMk/>
            <pc:sldMk cId="1037931137" sldId="996"/>
            <ac:spMk id="2" creationId="{27B4EF3B-EB8D-4561-800D-3C23AE999E30}"/>
          </ac:spMkLst>
        </pc:spChg>
      </pc:sldChg>
      <pc:sldChg chg="addSp delSp modSp new mod">
        <pc:chgData name="Ivo Cré" userId="6b200c1d-51cd-40e5-a369-ebce47fb8f05" providerId="ADAL" clId="{73260212-F18B-4798-A3B7-45C3B2D2943D}" dt="2022-02-24T09:31:46.166" v="187" actId="1076"/>
        <pc:sldMkLst>
          <pc:docMk/>
          <pc:sldMk cId="1534040894" sldId="997"/>
        </pc:sldMkLst>
        <pc:picChg chg="add del mod">
          <ac:chgData name="Ivo Cré" userId="6b200c1d-51cd-40e5-a369-ebce47fb8f05" providerId="ADAL" clId="{73260212-F18B-4798-A3B7-45C3B2D2943D}" dt="2022-02-24T09:31:13.207" v="184" actId="478"/>
          <ac:picMkLst>
            <pc:docMk/>
            <pc:sldMk cId="1534040894" sldId="997"/>
            <ac:picMk id="2" creationId="{1CADF069-E094-4AC2-BF30-EC59058E83C0}"/>
          </ac:picMkLst>
        </pc:picChg>
        <pc:picChg chg="add mod">
          <ac:chgData name="Ivo Cré" userId="6b200c1d-51cd-40e5-a369-ebce47fb8f05" providerId="ADAL" clId="{73260212-F18B-4798-A3B7-45C3B2D2943D}" dt="2022-02-24T09:31:46.166" v="187" actId="1076"/>
          <ac:picMkLst>
            <pc:docMk/>
            <pc:sldMk cId="1534040894" sldId="997"/>
            <ac:picMk id="3" creationId="{74577797-1E95-4180-82A8-6D8F8C77649B}"/>
          </ac:picMkLst>
        </pc:picChg>
      </pc:sldChg>
      <pc:sldMasterChg chg="delSldLayout">
        <pc:chgData name="Ivo Cré" userId="6b200c1d-51cd-40e5-a369-ebce47fb8f05" providerId="ADAL" clId="{73260212-F18B-4798-A3B7-45C3B2D2943D}" dt="2022-02-23T16:56:42.854" v="19" actId="47"/>
        <pc:sldMasterMkLst>
          <pc:docMk/>
          <pc:sldMasterMk cId="2124758420" sldId="2147483680"/>
        </pc:sldMasterMkLst>
        <pc:sldLayoutChg chg="del">
          <pc:chgData name="Ivo Cré" userId="6b200c1d-51cd-40e5-a369-ebce47fb8f05" providerId="ADAL" clId="{73260212-F18B-4798-A3B7-45C3B2D2943D}" dt="2022-02-23T16:55:11.638" v="13" actId="47"/>
          <pc:sldLayoutMkLst>
            <pc:docMk/>
            <pc:sldMasterMk cId="2124758420" sldId="2147483680"/>
            <pc:sldLayoutMk cId="591120002" sldId="2147483705"/>
          </pc:sldLayoutMkLst>
        </pc:sldLayoutChg>
        <pc:sldLayoutChg chg="del">
          <pc:chgData name="Ivo Cré" userId="6b200c1d-51cd-40e5-a369-ebce47fb8f05" providerId="ADAL" clId="{73260212-F18B-4798-A3B7-45C3B2D2943D}" dt="2022-02-23T16:56:42.854" v="19" actId="47"/>
          <pc:sldLayoutMkLst>
            <pc:docMk/>
            <pc:sldMasterMk cId="2124758420" sldId="2147483680"/>
            <pc:sldLayoutMk cId="3541972718"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253EA-197C-447D-8F0F-53256B7B3E84}" type="datetimeFigureOut">
              <a:rPr lang="en-BE" smtClean="0"/>
              <a:t>02/24/2022</a:t>
            </a:fld>
            <a:endParaRPr lang="en-BE"/>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BE"/>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F7E47-F6CC-4B5D-816B-814045489E7A}" type="slidenum">
              <a:rPr lang="en-BE" smtClean="0"/>
              <a:t>‹#›</a:t>
            </a:fld>
            <a:endParaRPr lang="en-BE"/>
          </a:p>
        </p:txBody>
      </p:sp>
    </p:spTree>
    <p:extLst>
      <p:ext uri="{BB962C8B-B14F-4D97-AF65-F5344CB8AC3E}">
        <p14:creationId xmlns:p14="http://schemas.microsoft.com/office/powerpoint/2010/main" val="411898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1AF7E47-F6CC-4B5D-816B-814045489E7A}" type="slidenum">
              <a:rPr lang="en-BE" smtClean="0"/>
              <a:t>3</a:t>
            </a:fld>
            <a:endParaRPr lang="en-BE"/>
          </a:p>
        </p:txBody>
      </p:sp>
    </p:spTree>
    <p:extLst>
      <p:ext uri="{BB962C8B-B14F-4D97-AF65-F5344CB8AC3E}">
        <p14:creationId xmlns:p14="http://schemas.microsoft.com/office/powerpoint/2010/main" val="114209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BE" dirty="0"/>
          </a:p>
        </p:txBody>
      </p:sp>
      <p:sp>
        <p:nvSpPr>
          <p:cNvPr id="4" name="Slide Number Placeholder 3"/>
          <p:cNvSpPr>
            <a:spLocks noGrp="1"/>
          </p:cNvSpPr>
          <p:nvPr>
            <p:ph type="sldNum" sz="quarter" idx="5"/>
          </p:nvPr>
        </p:nvSpPr>
        <p:spPr/>
        <p:txBody>
          <a:bodyPr/>
          <a:lstStyle/>
          <a:p>
            <a:fld id="{21AF7E47-F6CC-4B5D-816B-814045489E7A}" type="slidenum">
              <a:rPr lang="en-BE" smtClean="0"/>
              <a:t>4</a:t>
            </a:fld>
            <a:endParaRPr lang="en-BE"/>
          </a:p>
        </p:txBody>
      </p:sp>
    </p:spTree>
    <p:extLst>
      <p:ext uri="{BB962C8B-B14F-4D97-AF65-F5344CB8AC3E}">
        <p14:creationId xmlns:p14="http://schemas.microsoft.com/office/powerpoint/2010/main" val="182485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BE"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1AF7E47-F6CC-4B5D-816B-814045489E7A}"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2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2350C-CA24-1243-A65F-2B5583A8CE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9144001" cy="51435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4" name="Text Placeholder 3">
            <a:extLst>
              <a:ext uri="{FF2B5EF4-FFF2-40B4-BE49-F238E27FC236}">
                <a16:creationId xmlns:a16="http://schemas.microsoft.com/office/drawing/2014/main" id="{722042FF-FA33-014E-BCBF-042F1638C3C3}"/>
              </a:ext>
            </a:extLst>
          </p:cNvPr>
          <p:cNvSpPr>
            <a:spLocks noGrp="1"/>
          </p:cNvSpPr>
          <p:nvPr>
            <p:ph type="body" sz="quarter" idx="10" hasCustomPrompt="1"/>
          </p:nvPr>
        </p:nvSpPr>
        <p:spPr>
          <a:xfrm>
            <a:off x="415342" y="1296323"/>
            <a:ext cx="2859087" cy="869950"/>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0339" y="0"/>
            <a:ext cx="5920347" cy="51435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8C658D8B-71E1-F44B-AF3B-FDAAA7B60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Tree>
    <p:extLst>
      <p:ext uri="{BB962C8B-B14F-4D97-AF65-F5344CB8AC3E}">
        <p14:creationId xmlns:p14="http://schemas.microsoft.com/office/powerpoint/2010/main" val="236655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0338" y="0"/>
            <a:ext cx="5861787" cy="5143500"/>
          </a:xfrm>
          <a:prstGeom prst="rect">
            <a:avLst/>
          </a:prstGeom>
        </p:spPr>
      </p:pic>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0974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3125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20402"/>
            <a:ext cx="7886700" cy="2844655"/>
          </a:xfrm>
        </p:spPr>
        <p:txBody>
          <a:bodyPr/>
          <a:lstStyle>
            <a:lvl1pPr>
              <a:buClr>
                <a:srgbClr val="245BA7"/>
              </a:buClr>
              <a:defRPr>
                <a:solidFill>
                  <a:schemeClr val="tx1"/>
                </a:solidFill>
              </a:defRPr>
            </a:lvl1pPr>
            <a:lvl2pPr>
              <a:buClr>
                <a:srgbClr val="245BA7"/>
              </a:buClr>
              <a:defRPr>
                <a:solidFill>
                  <a:schemeClr val="tx1"/>
                </a:solidFill>
              </a:defRPr>
            </a:lvl2pPr>
            <a:lvl3pPr>
              <a:buClr>
                <a:srgbClr val="245BA7"/>
              </a:buClr>
              <a:defRPr>
                <a:solidFill>
                  <a:schemeClr val="tx1"/>
                </a:solidFill>
              </a:defRPr>
            </a:lvl3pPr>
            <a:lvl4pPr>
              <a:buClr>
                <a:srgbClr val="245BA7"/>
              </a:buClr>
              <a:defRPr>
                <a:solidFill>
                  <a:schemeClr val="tx1"/>
                </a:solidFill>
              </a:defRPr>
            </a:lvl4pPr>
            <a:lvl5pPr>
              <a:buClr>
                <a:srgbClr val="245BA7"/>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6C1FD4C7-F74E-AB42-9298-81A26BA55D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1807532" y="1930067"/>
            <a:ext cx="5521846" cy="651910"/>
          </a:xfrm>
        </p:spPr>
        <p:txBody>
          <a:bodyPr anchor="t">
            <a:normAutofit/>
          </a:bodyPr>
          <a:lstStyle>
            <a:lvl1pPr algn="ctr">
              <a:defRPr sz="2700" b="0" i="0">
                <a:solidFill>
                  <a:schemeClr val="tx1"/>
                </a:solidFill>
                <a:latin typeface="Arial" charset="0"/>
                <a:ea typeface="Arial" charset="0"/>
                <a:cs typeface="Arial" charset="0"/>
              </a:defRPr>
            </a:lvl1pPr>
          </a:lstStyle>
          <a:p>
            <a:r>
              <a:rPr lang="en-US" dirty="0"/>
              <a:t>Click to edit Master title style</a:t>
            </a:r>
            <a:endParaRPr lang="en-GB" dirty="0"/>
          </a:p>
        </p:txBody>
      </p:sp>
      <p:sp>
        <p:nvSpPr>
          <p:cNvPr id="11" name="Subtitle 2"/>
          <p:cNvSpPr>
            <a:spLocks noGrp="1"/>
          </p:cNvSpPr>
          <p:nvPr>
            <p:ph type="subTitle" idx="1" hasCustomPrompt="1"/>
          </p:nvPr>
        </p:nvSpPr>
        <p:spPr>
          <a:xfrm>
            <a:off x="2089289" y="2413358"/>
            <a:ext cx="4956554" cy="444374"/>
          </a:xfrm>
        </p:spPr>
        <p:txBody>
          <a:bodyPr anchor="t">
            <a:normAutofit/>
          </a:bodyPr>
          <a:lstStyle>
            <a:lvl1pPr marL="0" indent="0" algn="ctr">
              <a:buNone/>
              <a:defRPr sz="12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endParaRPr lang="en-GB" dirty="0"/>
          </a:p>
        </p:txBody>
      </p:sp>
      <p:pic>
        <p:nvPicPr>
          <p:cNvPr id="6" name="Picture 5">
            <a:extLst>
              <a:ext uri="{FF2B5EF4-FFF2-40B4-BE49-F238E27FC236}">
                <a16:creationId xmlns:a16="http://schemas.microsoft.com/office/drawing/2014/main" id="{19DE3AE2-C8E8-D943-A9CE-774B0D1F5B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0F16F-9F3D-BC47-82CD-F0877A747C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363413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28650" y="1720402"/>
            <a:ext cx="7886700" cy="2784640"/>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1" name="Picture 10">
            <a:extLst>
              <a:ext uri="{FF2B5EF4-FFF2-40B4-BE49-F238E27FC236}">
                <a16:creationId xmlns:a16="http://schemas.microsoft.com/office/drawing/2014/main" id="{F92AC6AB-BBF0-4341-91FF-E431DD3726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628650" y="1720402"/>
            <a:ext cx="7886700" cy="2672922"/>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FC3B8D95-9969-A84C-8A83-480ED8AED3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0757"/>
            <a:ext cx="9144000"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6" name="Text Placeholder 3">
            <a:extLst>
              <a:ext uri="{FF2B5EF4-FFF2-40B4-BE49-F238E27FC236}">
                <a16:creationId xmlns:a16="http://schemas.microsoft.com/office/drawing/2014/main" id="{374F5FA6-0DE1-974B-96CA-A6324E126590}"/>
              </a:ext>
            </a:extLst>
          </p:cNvPr>
          <p:cNvSpPr>
            <a:spLocks noGrp="1"/>
          </p:cNvSpPr>
          <p:nvPr>
            <p:ph type="body" sz="quarter" idx="10" hasCustomPrompt="1"/>
          </p:nvPr>
        </p:nvSpPr>
        <p:spPr>
          <a:xfrm>
            <a:off x="415342" y="1296323"/>
            <a:ext cx="2859087" cy="869950"/>
          </a:xfrm>
        </p:spPr>
        <p:txBody>
          <a:bodyPr>
            <a:normAutofit/>
          </a:bodyPr>
          <a:lstStyle>
            <a:lvl1pPr marL="0" indent="0">
              <a:buNone/>
              <a:defRPr sz="18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420365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79DA-B82E-9442-981D-3D83F407733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51435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16" name="Title Placeholder 1">
            <a:extLst>
              <a:ext uri="{FF2B5EF4-FFF2-40B4-BE49-F238E27FC236}">
                <a16:creationId xmlns:a16="http://schemas.microsoft.com/office/drawing/2014/main" id="{787615CF-5063-E344-8758-4C904D8CBEBC}"/>
              </a:ext>
            </a:extLst>
          </p:cNvPr>
          <p:cNvSpPr txBox="1">
            <a:spLocks/>
          </p:cNvSpPr>
          <p:nvPr userDrawn="1"/>
        </p:nvSpPr>
        <p:spPr>
          <a:xfrm>
            <a:off x="434593" y="1042861"/>
            <a:ext cx="2643939" cy="566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b="1" i="0" kern="1200">
                <a:solidFill>
                  <a:schemeClr val="tx1"/>
                </a:solidFill>
                <a:latin typeface="Arial" charset="0"/>
                <a:ea typeface="Arial" charset="0"/>
                <a:cs typeface="Arial" charset="0"/>
              </a:defRPr>
            </a:lvl1pPr>
          </a:lstStyle>
          <a:p>
            <a:endParaRPr lang="en-US" sz="1200" dirty="0">
              <a:solidFill>
                <a:schemeClr val="bg1"/>
              </a:solidFill>
              <a:latin typeface="Arial" panose="020B0604020202020204" pitchFamily="34" charset="0"/>
              <a:cs typeface="Arial" panose="020B0604020202020204" pitchFamily="34" charset="0"/>
            </a:endParaRPr>
          </a:p>
        </p:txBody>
      </p:sp>
      <p:sp>
        <p:nvSpPr>
          <p:cNvPr id="9" name="Title Placeholder 1">
            <a:extLst>
              <a:ext uri="{FF2B5EF4-FFF2-40B4-BE49-F238E27FC236}">
                <a16:creationId xmlns:a16="http://schemas.microsoft.com/office/drawing/2014/main" id="{1B58039F-505A-6849-87DC-E6F353006519}"/>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Thank you</a:t>
            </a:r>
          </a:p>
        </p:txBody>
      </p:sp>
      <p:sp>
        <p:nvSpPr>
          <p:cNvPr id="7" name="Text Placeholder 3">
            <a:extLst>
              <a:ext uri="{FF2B5EF4-FFF2-40B4-BE49-F238E27FC236}">
                <a16:creationId xmlns:a16="http://schemas.microsoft.com/office/drawing/2014/main" id="{D20F6534-3E34-6D42-8411-97EB4C3C2A06}"/>
              </a:ext>
            </a:extLst>
          </p:cNvPr>
          <p:cNvSpPr>
            <a:spLocks noGrp="1"/>
          </p:cNvSpPr>
          <p:nvPr>
            <p:ph type="body" sz="quarter" idx="10" hasCustomPrompt="1"/>
          </p:nvPr>
        </p:nvSpPr>
        <p:spPr>
          <a:xfrm>
            <a:off x="415342" y="1296323"/>
            <a:ext cx="2859087" cy="370841"/>
          </a:xfrm>
        </p:spPr>
        <p:txBody>
          <a:bodyPr>
            <a:normAutofit/>
          </a:bodyPr>
          <a:lstStyle>
            <a:lvl1pPr marL="0" indent="0">
              <a:buNone/>
              <a:defRPr sz="1800"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
        <p:nvSpPr>
          <p:cNvPr id="8" name="Text Placeholder 3">
            <a:extLst>
              <a:ext uri="{FF2B5EF4-FFF2-40B4-BE49-F238E27FC236}">
                <a16:creationId xmlns:a16="http://schemas.microsoft.com/office/drawing/2014/main" id="{6D5BBAC1-4062-C940-99B4-FED90C82085C}"/>
              </a:ext>
            </a:extLst>
          </p:cNvPr>
          <p:cNvSpPr>
            <a:spLocks noGrp="1"/>
          </p:cNvSpPr>
          <p:nvPr>
            <p:ph type="body" sz="quarter" idx="11" hasCustomPrompt="1"/>
          </p:nvPr>
        </p:nvSpPr>
        <p:spPr>
          <a:xfrm>
            <a:off x="415342" y="1608948"/>
            <a:ext cx="2859087" cy="869950"/>
          </a:xfrm>
        </p:spPr>
        <p:txBody>
          <a:bodyPr>
            <a:normAutofit/>
          </a:bodyPr>
          <a:lstStyle>
            <a:lvl1pPr marL="0" indent="0">
              <a:buNone/>
              <a:defRPr sz="180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Email</a:t>
            </a:r>
          </a:p>
        </p:txBody>
      </p:sp>
    </p:spTree>
    <p:extLst>
      <p:ext uri="{BB962C8B-B14F-4D97-AF65-F5344CB8AC3E}">
        <p14:creationId xmlns:p14="http://schemas.microsoft.com/office/powerpoint/2010/main" val="356669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4F284-739F-9C45-8DDD-B558DE0C82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6"/>
          <a:stretch/>
        </p:blipFill>
        <p:spPr>
          <a:xfrm>
            <a:off x="3320714" y="-1"/>
            <a:ext cx="5830075" cy="5143501"/>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2367829"/>
            <a:ext cx="2643939" cy="1162853"/>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7" name="Text Placeholder 3">
            <a:extLst>
              <a:ext uri="{FF2B5EF4-FFF2-40B4-BE49-F238E27FC236}">
                <a16:creationId xmlns:a16="http://schemas.microsoft.com/office/drawing/2014/main" id="{DC438ADD-178B-9B42-BDC2-B0AA2F0BAC33}"/>
              </a:ext>
            </a:extLst>
          </p:cNvPr>
          <p:cNvSpPr>
            <a:spLocks noGrp="1"/>
          </p:cNvSpPr>
          <p:nvPr>
            <p:ph type="body" sz="quarter" idx="10" hasCustomPrompt="1"/>
          </p:nvPr>
        </p:nvSpPr>
        <p:spPr>
          <a:xfrm>
            <a:off x="415342" y="3474108"/>
            <a:ext cx="2859087" cy="869950"/>
          </a:xfrm>
        </p:spPr>
        <p:txBody>
          <a:bodyPr>
            <a:normAutofit/>
          </a:bodyPr>
          <a:lstStyle>
            <a:lvl1pPr marL="0" indent="0">
              <a:buNone/>
              <a:defRPr sz="12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218065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14965-E039-6B41-9801-F9545D5437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9374" y="0"/>
            <a:ext cx="6724626"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2367829"/>
            <a:ext cx="2643939" cy="1162853"/>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6" name="Text Placeholder 3">
            <a:extLst>
              <a:ext uri="{FF2B5EF4-FFF2-40B4-BE49-F238E27FC236}">
                <a16:creationId xmlns:a16="http://schemas.microsoft.com/office/drawing/2014/main" id="{0714EB52-6EAC-8E4C-86E6-18672C81475A}"/>
              </a:ext>
            </a:extLst>
          </p:cNvPr>
          <p:cNvSpPr>
            <a:spLocks noGrp="1"/>
          </p:cNvSpPr>
          <p:nvPr>
            <p:ph type="body" sz="quarter" idx="10" hasCustomPrompt="1"/>
          </p:nvPr>
        </p:nvSpPr>
        <p:spPr>
          <a:xfrm>
            <a:off x="415342" y="3474108"/>
            <a:ext cx="2859087" cy="869950"/>
          </a:xfrm>
        </p:spPr>
        <p:txBody>
          <a:bodyPr>
            <a:normAutofit/>
          </a:bodyPr>
          <a:lstStyle>
            <a:lvl1pPr marL="0" indent="0">
              <a:buNone/>
              <a:defRPr sz="12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425119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0402"/>
            <a:ext cx="7886700" cy="2735984"/>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a:extLst>
              <a:ext uri="{FF2B5EF4-FFF2-40B4-BE49-F238E27FC236}">
                <a16:creationId xmlns:a16="http://schemas.microsoft.com/office/drawing/2014/main" id="{A618855E-9528-0E4F-8F05-AE2D6EA93E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94B15-96D7-CB41-8439-2CC314472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20402"/>
            <a:ext cx="7886700" cy="2784640"/>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628650" y="408384"/>
            <a:ext cx="7886700" cy="994172"/>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24A634E-FBBD-1C43-98A5-2B2340A238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62"/>
          <a:stretch/>
        </p:blipFill>
        <p:spPr>
          <a:xfrm>
            <a:off x="3320714" y="0"/>
            <a:ext cx="5920347" cy="51435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CCB5D68-EDC9-CD41-9246-E9EBE95520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38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0375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EDACA2-E333-C043-A3D7-7B6F457E726E}" type="datetimeFigureOut">
              <a:rPr lang="en-US" smtClean="0"/>
              <a:t>2/24/2022</a:t>
            </a:fld>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E18F48-0767-2B4D-8095-F42DCB730015}" type="slidenum">
              <a:rPr lang="en-US" smtClean="0"/>
              <a:t>‹#›</a:t>
            </a:fld>
            <a:endParaRPr lang="en-US"/>
          </a:p>
        </p:txBody>
      </p:sp>
    </p:spTree>
    <p:extLst>
      <p:ext uri="{BB962C8B-B14F-4D97-AF65-F5344CB8AC3E}">
        <p14:creationId xmlns:p14="http://schemas.microsoft.com/office/powerpoint/2010/main" val="2124758420"/>
      </p:ext>
    </p:extLst>
  </p:cSld>
  <p:clrMap bg1="lt1" tx1="dk1" bg2="lt2" tx2="dk2" accent1="accent1" accent2="accent2" accent3="accent3" accent4="accent4" accent5="accent5" accent6="accent6" hlink="hlink" folHlink="folHlink"/>
  <p:sldLayoutIdLst>
    <p:sldLayoutId id="2147483681" r:id="rId1"/>
    <p:sldLayoutId id="2147483702" r:id="rId2"/>
    <p:sldLayoutId id="2147483701" r:id="rId3"/>
    <p:sldLayoutId id="2147483700" r:id="rId4"/>
    <p:sldLayoutId id="2147483699" r:id="rId5"/>
    <p:sldLayoutId id="2147483682" r:id="rId6"/>
    <p:sldLayoutId id="2147483695" r:id="rId7"/>
    <p:sldLayoutId id="2147483696" r:id="rId8"/>
    <p:sldLayoutId id="2147483683" r:id="rId9"/>
    <p:sldLayoutId id="2147483697" r:id="rId10"/>
    <p:sldLayoutId id="2147483698" r:id="rId11"/>
    <p:sldLayoutId id="2147483704" r:id="rId12"/>
    <p:sldLayoutId id="2147483694" r:id="rId13"/>
    <p:sldLayoutId id="2147483661" r:id="rId14"/>
    <p:sldLayoutId id="2147483703" r:id="rId15"/>
    <p:sldLayoutId id="2147483662" r:id="rId16"/>
    <p:sldLayoutId id="2147483665" r:id="rId17"/>
  </p:sldLayoutIdLst>
  <p:txStyles>
    <p:titleStyle>
      <a:lvl1pPr algn="l" defTabSz="685800" rtl="0" eaLnBrk="1" latinLnBrk="0" hangingPunct="1">
        <a:lnSpc>
          <a:spcPct val="90000"/>
        </a:lnSpc>
        <a:spcBef>
          <a:spcPct val="0"/>
        </a:spcBef>
        <a:buNone/>
        <a:defRPr sz="3300" b="1" i="0" kern="1200">
          <a:solidFill>
            <a:schemeClr val="tx1">
              <a:lumMod val="95000"/>
              <a:lumOff val="5000"/>
            </a:schemeClr>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8ABD24"/>
        </a:buClr>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8ABD24"/>
        </a:buClr>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8ABD24"/>
        </a:buClr>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8ABD24"/>
        </a:buClr>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8ABD24"/>
        </a:buClr>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errin.eu/"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www.polisnetwork.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sign, way&#10;&#10;Description automatically generated">
            <a:extLst>
              <a:ext uri="{FF2B5EF4-FFF2-40B4-BE49-F238E27FC236}">
                <a16:creationId xmlns:a16="http://schemas.microsoft.com/office/drawing/2014/main" id="{DC8598AB-4AB5-4F46-85BB-B4F855FE2FE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8692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0666-C82B-4F72-B417-07B5009981CD}"/>
              </a:ext>
            </a:extLst>
          </p:cNvPr>
          <p:cNvSpPr>
            <a:spLocks noGrp="1"/>
          </p:cNvSpPr>
          <p:nvPr>
            <p:ph type="title"/>
          </p:nvPr>
        </p:nvSpPr>
        <p:spPr/>
        <p:txBody>
          <a:bodyPr>
            <a:normAutofit fontScale="90000"/>
          </a:bodyPr>
          <a:lstStyle/>
          <a:p>
            <a:r>
              <a:rPr lang="en-GB" dirty="0"/>
              <a:t>Article 41 – Additional priorities for urban nodes</a:t>
            </a:r>
          </a:p>
        </p:txBody>
      </p:sp>
      <p:sp>
        <p:nvSpPr>
          <p:cNvPr id="3" name="Content Placeholder 2">
            <a:extLst>
              <a:ext uri="{FF2B5EF4-FFF2-40B4-BE49-F238E27FC236}">
                <a16:creationId xmlns:a16="http://schemas.microsoft.com/office/drawing/2014/main" id="{B8BC583C-65DD-45DA-B976-800253B58EF6}"/>
              </a:ext>
            </a:extLst>
          </p:cNvPr>
          <p:cNvSpPr>
            <a:spLocks noGrp="1"/>
          </p:cNvSpPr>
          <p:nvPr>
            <p:ph idx="1"/>
          </p:nvPr>
        </p:nvSpPr>
        <p:spPr/>
        <p:txBody>
          <a:bodyPr>
            <a:normAutofit lnSpcReduction="10000"/>
          </a:bodyPr>
          <a:lstStyle/>
          <a:p>
            <a:pPr marL="0" indent="0" algn="just">
              <a:spcBef>
                <a:spcPts val="450"/>
              </a:spcBef>
              <a:spcAft>
                <a:spcPts val="450"/>
              </a:spcAft>
              <a:buNone/>
            </a:pPr>
            <a:r>
              <a:rPr lang="en-GB" sz="1350" dirty="0">
                <a:latin typeface="Times New Roman" panose="02020603050405020304" pitchFamily="18" charset="0"/>
                <a:ea typeface="Calibri" panose="020F0502020204030204" pitchFamily="34" charset="0"/>
              </a:rPr>
              <a:t>In the promotion of projects of common interest related to urban nodes, and in addition to the general priorities set out in Articles 12 and 13, attention shall be given to the following:</a:t>
            </a:r>
            <a:endParaRPr lang="en-BE" sz="135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1350" dirty="0">
                <a:latin typeface="Times New Roman" panose="02020603050405020304" pitchFamily="18" charset="0"/>
                <a:ea typeface="Calibri" panose="020F0502020204030204" pitchFamily="34" charset="0"/>
              </a:rPr>
              <a:t>(a) </a:t>
            </a:r>
            <a:r>
              <a:rPr lang="en-GB" sz="1350" dirty="0">
                <a:highlight>
                  <a:srgbClr val="FFFF00"/>
                </a:highlight>
                <a:latin typeface="Times New Roman" panose="02020603050405020304" pitchFamily="18" charset="0"/>
                <a:ea typeface="Calibri" panose="020F0502020204030204" pitchFamily="34" charset="0"/>
              </a:rPr>
              <a:t>seamless interconnection </a:t>
            </a:r>
            <a:r>
              <a:rPr lang="en-GB" sz="1350" dirty="0">
                <a:latin typeface="Times New Roman" panose="02020603050405020304" pitchFamily="18" charset="0"/>
                <a:ea typeface="Calibri" panose="020F0502020204030204" pitchFamily="34" charset="0"/>
              </a:rPr>
              <a:t>between the infrastructure of the trans-European transport network and the infrastructure for regional and local transport;</a:t>
            </a:r>
            <a:endParaRPr lang="en-BE" sz="135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1350" dirty="0">
                <a:latin typeface="Times New Roman" panose="02020603050405020304" pitchFamily="18" charset="0"/>
                <a:ea typeface="Calibri" panose="020F0502020204030204" pitchFamily="34" charset="0"/>
              </a:rPr>
              <a:t>(b) </a:t>
            </a:r>
            <a:r>
              <a:rPr lang="en-GB" sz="1350" dirty="0">
                <a:highlight>
                  <a:srgbClr val="FFFF00"/>
                </a:highlight>
                <a:latin typeface="Times New Roman" panose="02020603050405020304" pitchFamily="18" charset="0"/>
                <a:ea typeface="Calibri" panose="020F0502020204030204" pitchFamily="34" charset="0"/>
              </a:rPr>
              <a:t>mitigation of the exposure </a:t>
            </a:r>
            <a:r>
              <a:rPr lang="en-GB" sz="1350" dirty="0">
                <a:latin typeface="Times New Roman" panose="02020603050405020304" pitchFamily="18" charset="0"/>
                <a:ea typeface="Calibri" panose="020F0502020204030204" pitchFamily="34" charset="0"/>
              </a:rPr>
              <a:t>of urban areas to negative effects of transiting rail and road transport, which may include </a:t>
            </a:r>
            <a:r>
              <a:rPr lang="en-GB" sz="1350" dirty="0">
                <a:highlight>
                  <a:srgbClr val="FFFF00"/>
                </a:highlight>
                <a:latin typeface="Times New Roman" panose="02020603050405020304" pitchFamily="18" charset="0"/>
                <a:ea typeface="Calibri" panose="020F0502020204030204" pitchFamily="34" charset="0"/>
              </a:rPr>
              <a:t>bypasses</a:t>
            </a:r>
            <a:r>
              <a:rPr lang="en-GB" sz="1350" dirty="0">
                <a:latin typeface="Times New Roman" panose="02020603050405020304" pitchFamily="18" charset="0"/>
                <a:ea typeface="Calibri" panose="020F0502020204030204" pitchFamily="34" charset="0"/>
              </a:rPr>
              <a:t>;</a:t>
            </a:r>
            <a:endParaRPr lang="en-BE" sz="135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1350" dirty="0">
                <a:latin typeface="Times New Roman" panose="02020603050405020304" pitchFamily="18" charset="0"/>
                <a:ea typeface="Calibri" panose="020F0502020204030204" pitchFamily="34" charset="0"/>
              </a:rPr>
              <a:t>(c) promotion of efficient and low-noise zero emission transport and mobility, including </a:t>
            </a:r>
            <a:r>
              <a:rPr lang="en-GB" sz="1350" dirty="0">
                <a:highlight>
                  <a:srgbClr val="FFFF00"/>
                </a:highlight>
                <a:latin typeface="Times New Roman" panose="02020603050405020304" pitchFamily="18" charset="0"/>
                <a:ea typeface="Calibri" panose="020F0502020204030204" pitchFamily="34" charset="0"/>
              </a:rPr>
              <a:t>greening urban fleets</a:t>
            </a:r>
            <a:r>
              <a:rPr lang="en-GB" sz="1350" dirty="0">
                <a:latin typeface="Times New Roman" panose="02020603050405020304" pitchFamily="18" charset="0"/>
                <a:ea typeface="Calibri" panose="020F0502020204030204" pitchFamily="34" charset="0"/>
              </a:rPr>
              <a:t>; </a:t>
            </a:r>
            <a:endParaRPr lang="en-BE" sz="135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1350" dirty="0">
                <a:latin typeface="Times New Roman" panose="02020603050405020304" pitchFamily="18" charset="0"/>
                <a:ea typeface="Calibri" panose="020F0502020204030204" pitchFamily="34" charset="0"/>
              </a:rPr>
              <a:t>(d) </a:t>
            </a:r>
            <a:r>
              <a:rPr lang="en-GB" sz="1350" dirty="0">
                <a:highlight>
                  <a:srgbClr val="FFFF00"/>
                </a:highlight>
                <a:latin typeface="Times New Roman" panose="02020603050405020304" pitchFamily="18" charset="0"/>
                <a:ea typeface="Calibri" panose="020F0502020204030204" pitchFamily="34" charset="0"/>
              </a:rPr>
              <a:t>increase of the modal share of public transport and of active mode</a:t>
            </a:r>
            <a:r>
              <a:rPr lang="en-GB" sz="1350" dirty="0">
                <a:latin typeface="Times New Roman" panose="02020603050405020304" pitchFamily="18" charset="0"/>
                <a:ea typeface="Calibri" panose="020F0502020204030204" pitchFamily="34" charset="0"/>
              </a:rPr>
              <a:t>s; </a:t>
            </a:r>
            <a:endParaRPr lang="en-BE" sz="135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1350" dirty="0">
                <a:latin typeface="Times New Roman" panose="02020603050405020304" pitchFamily="18" charset="0"/>
                <a:ea typeface="Calibri" panose="020F0502020204030204" pitchFamily="34" charset="0"/>
              </a:rPr>
              <a:t>(e) </a:t>
            </a:r>
            <a:r>
              <a:rPr lang="en-GB" sz="1350" dirty="0">
                <a:highlight>
                  <a:srgbClr val="FFFF00"/>
                </a:highlight>
                <a:latin typeface="Times New Roman" panose="02020603050405020304" pitchFamily="18" charset="0"/>
                <a:ea typeface="Calibri" panose="020F0502020204030204" pitchFamily="34" charset="0"/>
              </a:rPr>
              <a:t>digital exchange of transport and traffic information </a:t>
            </a:r>
            <a:r>
              <a:rPr lang="en-GB" sz="1350" dirty="0">
                <a:latin typeface="Times New Roman" panose="02020603050405020304" pitchFamily="18" charset="0"/>
                <a:ea typeface="Calibri" panose="020F0502020204030204" pitchFamily="34" charset="0"/>
              </a:rPr>
              <a:t>between urban and non-urban traffic management centres and with entities providing information services, in line with ISO/CEN standards.</a:t>
            </a:r>
            <a:endParaRPr lang="en-BE" sz="13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4057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A57F-0BE7-4F1D-BB31-C4C9DE66B210}"/>
              </a:ext>
            </a:extLst>
          </p:cNvPr>
          <p:cNvSpPr>
            <a:spLocks noGrp="1"/>
          </p:cNvSpPr>
          <p:nvPr>
            <p:ph type="title"/>
          </p:nvPr>
        </p:nvSpPr>
        <p:spPr/>
        <p:txBody>
          <a:bodyPr/>
          <a:lstStyle/>
          <a:p>
            <a:r>
              <a:rPr lang="en-US" dirty="0"/>
              <a:t>Chapter V: implementation</a:t>
            </a:r>
            <a:endParaRPr lang="en-BE" dirty="0"/>
          </a:p>
        </p:txBody>
      </p:sp>
      <p:sp>
        <p:nvSpPr>
          <p:cNvPr id="3" name="Content Placeholder 2">
            <a:extLst>
              <a:ext uri="{FF2B5EF4-FFF2-40B4-BE49-F238E27FC236}">
                <a16:creationId xmlns:a16="http://schemas.microsoft.com/office/drawing/2014/main" id="{81DEBCB9-9A98-473F-83A5-396F6BCB00DC}"/>
              </a:ext>
            </a:extLst>
          </p:cNvPr>
          <p:cNvSpPr>
            <a:spLocks noGrp="1"/>
          </p:cNvSpPr>
          <p:nvPr>
            <p:ph idx="1"/>
          </p:nvPr>
        </p:nvSpPr>
        <p:spPr>
          <a:xfrm>
            <a:off x="640927" y="1321403"/>
            <a:ext cx="7886700" cy="3263504"/>
          </a:xfrm>
        </p:spPr>
        <p:txBody>
          <a:bodyPr>
            <a:normAutofit fontScale="92500"/>
          </a:bodyPr>
          <a:lstStyle/>
          <a:p>
            <a:r>
              <a:rPr lang="en-US" dirty="0"/>
              <a:t>Article 52: governance of European Transport Corridors and horizontal priorities: 3 (c) </a:t>
            </a:r>
            <a:r>
              <a:rPr lang="en-US" dirty="0">
                <a:highlight>
                  <a:srgbClr val="FFFF00"/>
                </a:highlight>
              </a:rPr>
              <a:t>urban nodes WG may be set up by coordinator</a:t>
            </a:r>
            <a:r>
              <a:rPr lang="en-US" dirty="0"/>
              <a:t>; 6 The European Coordinator may consult regional and local authorities, … in relation to the work plan and its implementation. </a:t>
            </a:r>
          </a:p>
          <a:p>
            <a:r>
              <a:rPr lang="en-US" dirty="0"/>
              <a:t>Article 53: The work plan of the ETC shall provide a detailed analysis of the state of implementation, which includes in particular: </a:t>
            </a:r>
          </a:p>
          <a:p>
            <a:pPr marL="0" indent="0">
              <a:buNone/>
            </a:pPr>
            <a:r>
              <a:rPr lang="en-US" dirty="0"/>
              <a:t>	(h) </a:t>
            </a:r>
            <a:r>
              <a:rPr lang="en-US" dirty="0">
                <a:highlight>
                  <a:srgbClr val="FFFF00"/>
                </a:highlight>
              </a:rPr>
              <a:t>an identification of measures in urban nodes </a:t>
            </a:r>
            <a:r>
              <a:rPr lang="en-US" dirty="0"/>
              <a:t>which are 	relevant for the effective functioning of the corridor and 	achievement of the objectives of the trans-European transport 	network; </a:t>
            </a:r>
            <a:endParaRPr lang="en-BE" dirty="0"/>
          </a:p>
        </p:txBody>
      </p:sp>
    </p:spTree>
    <p:extLst>
      <p:ext uri="{BB962C8B-B14F-4D97-AF65-F5344CB8AC3E}">
        <p14:creationId xmlns:p14="http://schemas.microsoft.com/office/powerpoint/2010/main" val="419140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E2A23-24A6-4DCF-858F-C4535F2F15EE}"/>
              </a:ext>
            </a:extLst>
          </p:cNvPr>
          <p:cNvSpPr>
            <a:spLocks noGrp="1"/>
          </p:cNvSpPr>
          <p:nvPr>
            <p:ph type="title"/>
          </p:nvPr>
        </p:nvSpPr>
        <p:spPr>
          <a:xfrm>
            <a:off x="6115050" y="480060"/>
            <a:ext cx="2548888" cy="3941523"/>
          </a:xfrm>
        </p:spPr>
        <p:txBody>
          <a:bodyPr vert="horz" lIns="91440" tIns="45720" rIns="91440" bIns="45720" rtlCol="0" anchor="ctr">
            <a:normAutofit/>
          </a:bodyPr>
          <a:lstStyle/>
          <a:p>
            <a:pPr defTabSz="914400"/>
            <a:r>
              <a:rPr lang="en-US" sz="3600" dirty="0">
                <a:solidFill>
                  <a:schemeClr val="tx1"/>
                </a:solidFill>
                <a:latin typeface="+mj-lt"/>
                <a:ea typeface="+mj-ea"/>
                <a:cs typeface="+mj-cs"/>
              </a:rPr>
              <a:t>Agenda</a:t>
            </a:r>
          </a:p>
        </p:txBody>
      </p:sp>
      <p:sp>
        <p:nvSpPr>
          <p:cNvPr id="45" name="Rectangle 20">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56" y="363474"/>
            <a:ext cx="4945891"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E28B74E-B48C-40F0-94EC-DD88BAE79B4E}"/>
              </a:ext>
            </a:extLst>
          </p:cNvPr>
          <p:cNvSpPr txBox="1"/>
          <p:nvPr/>
        </p:nvSpPr>
        <p:spPr>
          <a:xfrm>
            <a:off x="512984" y="495885"/>
            <a:ext cx="4572000" cy="4039567"/>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11:00 – 11:10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Welcome and introduction – Ivo Cr</a:t>
            </a:r>
            <a:r>
              <a:rPr kumimoji="0" lang="es-419" sz="1350" b="0" i="0" u="none" strike="noStrike" kern="1200" cap="none" spc="0" normalizeH="0" baseline="0" noProof="0" dirty="0">
                <a:ln>
                  <a:noFill/>
                </a:ln>
                <a:solidFill>
                  <a:prstClr val="black"/>
                </a:solidFill>
                <a:effectLst/>
                <a:uLnTx/>
                <a:uFillTx/>
                <a:latin typeface="Calibri" panose="020F0502020204030204"/>
                <a:ea typeface="+mn-ea"/>
                <a:cs typeface="+mn-cs"/>
              </a:rPr>
              <a:t>é</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POLIS Network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Session I: Shaping the TEN-T together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11:10 – 11:20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TEN-T and cycling - Aleksander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Buczynksi</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ECF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11:20 – 11:30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TEN-T for sustainable mobility - Emmanuel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Dommergues</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UITP</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11:30 – 11:40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Urban nodes (s) and governance - Sebastian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Schöneck</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FrankfurtRheinMain</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Region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11:40 – 11:50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Tiina Ruohonen, City of Oslo - MOVE 21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Session II: The TEN-T regulation revision: panel discussion and Q&amp;A</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11:50 – 12:20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Panel discussion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12:20 – 12:30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Q&amp;A session</a:t>
            </a:r>
          </a:p>
        </p:txBody>
      </p:sp>
    </p:spTree>
    <p:extLst>
      <p:ext uri="{BB962C8B-B14F-4D97-AF65-F5344CB8AC3E}">
        <p14:creationId xmlns:p14="http://schemas.microsoft.com/office/powerpoint/2010/main" val="26440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3B54-B7DE-4DA4-A7DA-2CE1D15F9EF5}"/>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77A7721D-11BD-46D2-8275-D4059663C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944" y="1268016"/>
            <a:ext cx="4723406" cy="3147211"/>
          </a:xfrm>
          <a:prstGeom prst="rect">
            <a:avLst/>
          </a:prstGeom>
        </p:spPr>
      </p:pic>
      <p:sp>
        <p:nvSpPr>
          <p:cNvPr id="5" name="Title 1">
            <a:extLst>
              <a:ext uri="{FF2B5EF4-FFF2-40B4-BE49-F238E27FC236}">
                <a16:creationId xmlns:a16="http://schemas.microsoft.com/office/drawing/2014/main" id="{ACA1244F-CA25-461B-8D0E-CAD9E225C40E}"/>
              </a:ext>
            </a:extLst>
          </p:cNvPr>
          <p:cNvSpPr txBox="1">
            <a:spLocks/>
          </p:cNvSpPr>
          <p:nvPr/>
        </p:nvSpPr>
        <p:spPr>
          <a:xfrm>
            <a:off x="362693" y="2275674"/>
            <a:ext cx="3429252" cy="21395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b="1" dirty="0">
                <a:solidFill>
                  <a:srgbClr val="1E4678"/>
                </a:solidFill>
                <a:latin typeface="Calibri" panose="020F0502020204030204" pitchFamily="34" charset="0"/>
                <a:cs typeface="Times New Roman" panose="02020603050405020304" pitchFamily="18" charset="0"/>
                <a:hlinkClick r:id="rId3"/>
              </a:rPr>
              <a:t>www.errin.eu</a:t>
            </a:r>
            <a:r>
              <a:rPr lang="en-GB" sz="2700" b="1" dirty="0">
                <a:solidFill>
                  <a:srgbClr val="1E4678"/>
                </a:solidFill>
                <a:latin typeface="Calibri" panose="020F0502020204030204" pitchFamily="34" charset="0"/>
                <a:cs typeface="Times New Roman" panose="02020603050405020304" pitchFamily="18" charset="0"/>
              </a:rPr>
              <a:t> </a:t>
            </a:r>
          </a:p>
          <a:p>
            <a:r>
              <a:rPr lang="en-GB" sz="2700" b="1" dirty="0">
                <a:solidFill>
                  <a:srgbClr val="1E4678"/>
                </a:solidFill>
                <a:latin typeface="Calibri" panose="020F0502020204030204" pitchFamily="34" charset="0"/>
                <a:cs typeface="Times New Roman" panose="02020603050405020304" pitchFamily="18" charset="0"/>
                <a:hlinkClick r:id="rId4"/>
              </a:rPr>
              <a:t>www.polisnetwork.eu</a:t>
            </a:r>
            <a:endParaRPr lang="en-GB" sz="2700" b="1" dirty="0">
              <a:solidFill>
                <a:srgbClr val="1E4678"/>
              </a:solidFill>
              <a:latin typeface="Calibri" panose="020F0502020204030204" pitchFamily="34" charset="0"/>
              <a:cs typeface="Times New Roman" panose="02020603050405020304" pitchFamily="18" charset="0"/>
            </a:endParaRPr>
          </a:p>
          <a:p>
            <a:endParaRPr lang="en-GB" sz="2700" b="1" dirty="0">
              <a:solidFill>
                <a:srgbClr val="1E4678"/>
              </a:solidFill>
              <a:latin typeface="Calibri" panose="020F0502020204030204" pitchFamily="34" charset="0"/>
              <a:cs typeface="Times New Roman" panose="02020603050405020304" pitchFamily="18" charset="0"/>
            </a:endParaRPr>
          </a:p>
          <a:p>
            <a:r>
              <a:rPr lang="en-GB" sz="1200" b="1" dirty="0">
                <a:solidFill>
                  <a:srgbClr val="1E4678"/>
                </a:solidFill>
                <a:latin typeface="Calibri" panose="020F0502020204030204" pitchFamily="34" charset="0"/>
                <a:cs typeface="Times New Roman" panose="02020603050405020304" pitchFamily="18" charset="0"/>
              </a:rPr>
              <a:t>Pictures ERRIN, Polis, Gelderland, </a:t>
            </a:r>
            <a:r>
              <a:rPr lang="en-GB" sz="1200" b="1" dirty="0" err="1">
                <a:solidFill>
                  <a:srgbClr val="1E4678"/>
                </a:solidFill>
                <a:latin typeface="Calibri" panose="020F0502020204030204" pitchFamily="34" charset="0"/>
                <a:cs typeface="Times New Roman" panose="02020603050405020304" pitchFamily="18" charset="0"/>
              </a:rPr>
              <a:t>IdF</a:t>
            </a:r>
            <a:r>
              <a:rPr lang="en-GB" sz="1200" b="1" dirty="0">
                <a:solidFill>
                  <a:srgbClr val="1E4678"/>
                </a:solidFill>
                <a:latin typeface="Calibri" panose="020F0502020204030204" pitchFamily="34" charset="0"/>
                <a:cs typeface="Times New Roman" panose="02020603050405020304" pitchFamily="18" charset="0"/>
              </a:rPr>
              <a:t>, Frankfurt, NUVIT</a:t>
            </a:r>
          </a:p>
        </p:txBody>
      </p:sp>
    </p:spTree>
    <p:extLst>
      <p:ext uri="{BB962C8B-B14F-4D97-AF65-F5344CB8AC3E}">
        <p14:creationId xmlns:p14="http://schemas.microsoft.com/office/powerpoint/2010/main" val="160167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77797-1E95-4180-82A8-6D8F8C77649B}"/>
              </a:ext>
            </a:extLst>
          </p:cNvPr>
          <p:cNvPicPr>
            <a:picLocks noChangeAspect="1"/>
          </p:cNvPicPr>
          <p:nvPr/>
        </p:nvPicPr>
        <p:blipFill>
          <a:blip r:embed="rId2"/>
          <a:stretch>
            <a:fillRect/>
          </a:stretch>
        </p:blipFill>
        <p:spPr>
          <a:xfrm>
            <a:off x="2292648" y="300471"/>
            <a:ext cx="4558704" cy="4542557"/>
          </a:xfrm>
          <a:prstGeom prst="rect">
            <a:avLst/>
          </a:prstGeom>
        </p:spPr>
      </p:pic>
    </p:spTree>
    <p:extLst>
      <p:ext uri="{BB962C8B-B14F-4D97-AF65-F5344CB8AC3E}">
        <p14:creationId xmlns:p14="http://schemas.microsoft.com/office/powerpoint/2010/main" val="153404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id="{51A46031-13E7-4A10-90C8-88372261AA7A}"/>
              </a:ext>
            </a:extLst>
          </p:cNvPr>
          <p:cNvPicPr>
            <a:picLocks noChangeAspect="1"/>
          </p:cNvPicPr>
          <p:nvPr/>
        </p:nvPicPr>
        <p:blipFill rotWithShape="1">
          <a:blip r:embed="rId3"/>
          <a:srcRect t="187" r="1" b="1183"/>
          <a:stretch/>
        </p:blipFill>
        <p:spPr>
          <a:xfrm>
            <a:off x="1095447"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74337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E2A23-24A6-4DCF-858F-C4535F2F15EE}"/>
              </a:ext>
            </a:extLst>
          </p:cNvPr>
          <p:cNvSpPr>
            <a:spLocks noGrp="1"/>
          </p:cNvSpPr>
          <p:nvPr>
            <p:ph type="title"/>
          </p:nvPr>
        </p:nvSpPr>
        <p:spPr>
          <a:xfrm>
            <a:off x="6115050" y="480060"/>
            <a:ext cx="2548888" cy="3941523"/>
          </a:xfrm>
        </p:spPr>
        <p:txBody>
          <a:bodyPr vert="horz" lIns="91440" tIns="45720" rIns="91440" bIns="45720" rtlCol="0" anchor="ctr">
            <a:normAutofit/>
          </a:bodyPr>
          <a:lstStyle/>
          <a:p>
            <a:pPr defTabSz="914400"/>
            <a:r>
              <a:rPr lang="en-US" sz="3600" dirty="0">
                <a:solidFill>
                  <a:schemeClr val="tx1"/>
                </a:solidFill>
                <a:latin typeface="+mj-lt"/>
                <a:ea typeface="+mj-ea"/>
                <a:cs typeface="+mj-cs"/>
              </a:rPr>
              <a:t>Agenda</a:t>
            </a:r>
          </a:p>
        </p:txBody>
      </p:sp>
      <p:sp>
        <p:nvSpPr>
          <p:cNvPr id="45" name="Rectangle 20">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56" y="363474"/>
            <a:ext cx="4945891"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28B74E-B48C-40F0-94EC-DD88BAE79B4E}"/>
              </a:ext>
            </a:extLst>
          </p:cNvPr>
          <p:cNvSpPr txBox="1"/>
          <p:nvPr/>
        </p:nvSpPr>
        <p:spPr>
          <a:xfrm>
            <a:off x="512984" y="495885"/>
            <a:ext cx="4572000" cy="4039567"/>
          </a:xfrm>
          <a:prstGeom prst="rect">
            <a:avLst/>
          </a:prstGeom>
          <a:noFill/>
        </p:spPr>
        <p:txBody>
          <a:bodyPr wrap="square">
            <a:spAutoFit/>
          </a:bodyPr>
          <a:lstStyle/>
          <a:p>
            <a:pPr marL="285750" indent="-285750">
              <a:buFont typeface="Arial" panose="020B0604020202020204" pitchFamily="34" charset="0"/>
              <a:buChar char="•"/>
            </a:pPr>
            <a:r>
              <a:rPr lang="en-US" b="1" dirty="0"/>
              <a:t>11:00 – 11:10 </a:t>
            </a:r>
            <a:r>
              <a:rPr lang="en-US" dirty="0"/>
              <a:t>Welcome and introduction – Ivo Cr</a:t>
            </a:r>
            <a:r>
              <a:rPr lang="es-419" dirty="0"/>
              <a:t>é</a:t>
            </a:r>
            <a:r>
              <a:rPr lang="en-US" dirty="0"/>
              <a:t>, POLIS Network</a:t>
            </a:r>
          </a:p>
          <a:p>
            <a:endParaRPr lang="en-US" dirty="0"/>
          </a:p>
          <a:p>
            <a:r>
              <a:rPr lang="en-US" b="1" dirty="0"/>
              <a:t>Session I: Shaping the TEN-T together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11:10 – 11:20 </a:t>
            </a:r>
            <a:r>
              <a:rPr lang="en-US" dirty="0"/>
              <a:t>   TEN-T and cycling - Aleksander </a:t>
            </a:r>
            <a:r>
              <a:rPr lang="en-US" dirty="0" err="1"/>
              <a:t>Buczynksi</a:t>
            </a:r>
            <a:r>
              <a:rPr lang="en-US" dirty="0"/>
              <a:t>, ECF </a:t>
            </a:r>
          </a:p>
          <a:p>
            <a:pPr marL="285750" indent="-285750">
              <a:buFont typeface="Arial" panose="020B0604020202020204" pitchFamily="34" charset="0"/>
              <a:buChar char="•"/>
            </a:pPr>
            <a:r>
              <a:rPr lang="en-US" b="1" dirty="0"/>
              <a:t>11:20 – 11:30    </a:t>
            </a:r>
            <a:r>
              <a:rPr lang="en-US" dirty="0"/>
              <a:t>TEN-T for sustainable mobility - Emmanuel </a:t>
            </a:r>
            <a:r>
              <a:rPr lang="en-US" dirty="0" err="1"/>
              <a:t>Dommergues</a:t>
            </a:r>
            <a:r>
              <a:rPr lang="en-US" dirty="0"/>
              <a:t>, UITP</a:t>
            </a:r>
          </a:p>
          <a:p>
            <a:pPr marL="285750" indent="-285750">
              <a:buFont typeface="Arial" panose="020B0604020202020204" pitchFamily="34" charset="0"/>
              <a:buChar char="•"/>
            </a:pPr>
            <a:r>
              <a:rPr lang="en-US" b="1" dirty="0"/>
              <a:t>11:30 – 11:40  </a:t>
            </a:r>
            <a:r>
              <a:rPr lang="en-US" dirty="0"/>
              <a:t>Urban nodes (s) and governance - Sebastian </a:t>
            </a:r>
            <a:r>
              <a:rPr lang="en-US" dirty="0" err="1"/>
              <a:t>Schöneck</a:t>
            </a:r>
            <a:r>
              <a:rPr lang="en-US" dirty="0"/>
              <a:t>, </a:t>
            </a:r>
            <a:r>
              <a:rPr lang="en-US" dirty="0" err="1"/>
              <a:t>FrankfurtRheinMain</a:t>
            </a:r>
            <a:r>
              <a:rPr lang="en-US" dirty="0"/>
              <a:t> Region </a:t>
            </a:r>
          </a:p>
          <a:p>
            <a:pPr marL="285750" indent="-285750">
              <a:buFont typeface="Arial" panose="020B0604020202020204" pitchFamily="34" charset="0"/>
              <a:buChar char="•"/>
            </a:pPr>
            <a:r>
              <a:rPr lang="en-US" b="1" dirty="0"/>
              <a:t>11:40 – 11:50  </a:t>
            </a:r>
            <a:r>
              <a:rPr lang="en-US" dirty="0"/>
              <a:t>Tiina Ruohonen, City of Oslo - MOVE 21</a:t>
            </a:r>
          </a:p>
          <a:p>
            <a:endParaRPr lang="en-US" dirty="0"/>
          </a:p>
          <a:p>
            <a:r>
              <a:rPr lang="en-US" b="1" dirty="0"/>
              <a:t>Session II: The TEN-T regulation revision: panel discussion and Q&amp;A</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11:50 – 12:20    </a:t>
            </a:r>
            <a:r>
              <a:rPr lang="en-US" dirty="0"/>
              <a:t>Panel discussion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12:20 – 12:30    </a:t>
            </a:r>
            <a:r>
              <a:rPr lang="en-US" dirty="0"/>
              <a:t>Q&amp;A session</a:t>
            </a:r>
          </a:p>
        </p:txBody>
      </p:sp>
    </p:spTree>
    <p:extLst>
      <p:ext uri="{BB962C8B-B14F-4D97-AF65-F5344CB8AC3E}">
        <p14:creationId xmlns:p14="http://schemas.microsoft.com/office/powerpoint/2010/main" val="419608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4EAE-AC6C-46CD-AFDF-47F36BA14D4E}"/>
              </a:ext>
            </a:extLst>
          </p:cNvPr>
          <p:cNvSpPr>
            <a:spLocks noGrp="1"/>
          </p:cNvSpPr>
          <p:nvPr>
            <p:ph type="title"/>
          </p:nvPr>
        </p:nvSpPr>
        <p:spPr/>
        <p:txBody>
          <a:bodyPr>
            <a:normAutofit fontScale="90000"/>
          </a:bodyPr>
          <a:lstStyle/>
          <a:p>
            <a:r>
              <a:rPr lang="en-GB" dirty="0"/>
              <a:t>Urban Nodes in the new Urban Mobility Framework</a:t>
            </a:r>
          </a:p>
        </p:txBody>
      </p:sp>
      <p:sp>
        <p:nvSpPr>
          <p:cNvPr id="3" name="Content Placeholder 2">
            <a:extLst>
              <a:ext uri="{FF2B5EF4-FFF2-40B4-BE49-F238E27FC236}">
                <a16:creationId xmlns:a16="http://schemas.microsoft.com/office/drawing/2014/main" id="{DFCFD61B-DFA2-43E8-839D-8A55816C385B}"/>
              </a:ext>
            </a:extLst>
          </p:cNvPr>
          <p:cNvSpPr>
            <a:spLocks noGrp="1"/>
          </p:cNvSpPr>
          <p:nvPr>
            <p:ph idx="1"/>
          </p:nvPr>
        </p:nvSpPr>
        <p:spPr>
          <a:xfrm>
            <a:off x="567539" y="2251931"/>
            <a:ext cx="7886700" cy="1340031"/>
          </a:xfrm>
        </p:spPr>
        <p:txBody>
          <a:bodyPr>
            <a:normAutofit/>
          </a:bodyPr>
          <a:lstStyle/>
          <a:p>
            <a:pPr marL="0" indent="0">
              <a:buNone/>
            </a:pPr>
            <a:r>
              <a:rPr lang="en-US" dirty="0"/>
              <a:t>‘As main connection points, cities are key components of the trans-European transport network (TEN-T), the backbone of the Single European Transport Area and essential for a well-functioning single market.’ (Item 1.1!)</a:t>
            </a:r>
          </a:p>
          <a:p>
            <a:endParaRPr lang="en-US" dirty="0"/>
          </a:p>
          <a:p>
            <a:endParaRPr lang="en-GB" dirty="0"/>
          </a:p>
        </p:txBody>
      </p:sp>
    </p:spTree>
    <p:extLst>
      <p:ext uri="{BB962C8B-B14F-4D97-AF65-F5344CB8AC3E}">
        <p14:creationId xmlns:p14="http://schemas.microsoft.com/office/powerpoint/2010/main" val="32170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4EF3B-EB8D-4561-800D-3C23AE999E30}"/>
              </a:ext>
            </a:extLst>
          </p:cNvPr>
          <p:cNvSpPr>
            <a:spLocks noGrp="1"/>
          </p:cNvSpPr>
          <p:nvPr>
            <p:ph idx="1"/>
          </p:nvPr>
        </p:nvSpPr>
        <p:spPr/>
        <p:txBody>
          <a:bodyPr/>
          <a:lstStyle/>
          <a:p>
            <a:r>
              <a:rPr lang="en-US" dirty="0"/>
              <a:t>New definition</a:t>
            </a:r>
          </a:p>
          <a:p>
            <a:r>
              <a:rPr lang="en-US" dirty="0"/>
              <a:t>New approach: urban nodes requirements</a:t>
            </a:r>
          </a:p>
          <a:p>
            <a:r>
              <a:rPr lang="en-US" dirty="0"/>
              <a:t>New priorities</a:t>
            </a:r>
          </a:p>
          <a:p>
            <a:r>
              <a:rPr lang="en-US" dirty="0"/>
              <a:t>Improved governance  </a:t>
            </a:r>
          </a:p>
          <a:p>
            <a:endParaRPr lang="en-BE" dirty="0"/>
          </a:p>
        </p:txBody>
      </p:sp>
      <p:sp>
        <p:nvSpPr>
          <p:cNvPr id="3" name="Title 2">
            <a:extLst>
              <a:ext uri="{FF2B5EF4-FFF2-40B4-BE49-F238E27FC236}">
                <a16:creationId xmlns:a16="http://schemas.microsoft.com/office/drawing/2014/main" id="{299D05F1-85B7-4FD6-9949-80FB8B8A1DF9}"/>
              </a:ext>
            </a:extLst>
          </p:cNvPr>
          <p:cNvSpPr>
            <a:spLocks noGrp="1"/>
          </p:cNvSpPr>
          <p:nvPr>
            <p:ph type="title"/>
          </p:nvPr>
        </p:nvSpPr>
        <p:spPr/>
        <p:txBody>
          <a:bodyPr/>
          <a:lstStyle/>
          <a:p>
            <a:endParaRPr lang="en-BE"/>
          </a:p>
        </p:txBody>
      </p:sp>
    </p:spTree>
    <p:extLst>
      <p:ext uri="{BB962C8B-B14F-4D97-AF65-F5344CB8AC3E}">
        <p14:creationId xmlns:p14="http://schemas.microsoft.com/office/powerpoint/2010/main" val="103793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AE82-217B-41B9-B197-A07EB2B0A61B}"/>
              </a:ext>
            </a:extLst>
          </p:cNvPr>
          <p:cNvSpPr>
            <a:spLocks noGrp="1"/>
          </p:cNvSpPr>
          <p:nvPr>
            <p:ph type="title"/>
          </p:nvPr>
        </p:nvSpPr>
        <p:spPr/>
        <p:txBody>
          <a:bodyPr/>
          <a:lstStyle/>
          <a:p>
            <a:r>
              <a:rPr lang="en-US" dirty="0"/>
              <a:t>Article 3 - definitions</a:t>
            </a:r>
            <a:endParaRPr lang="en-BE" dirty="0"/>
          </a:p>
        </p:txBody>
      </p:sp>
      <p:sp>
        <p:nvSpPr>
          <p:cNvPr id="3" name="Content Placeholder 2">
            <a:extLst>
              <a:ext uri="{FF2B5EF4-FFF2-40B4-BE49-F238E27FC236}">
                <a16:creationId xmlns:a16="http://schemas.microsoft.com/office/drawing/2014/main" id="{A7365FC1-BFBB-4CEB-8664-0A8B06BE2FB6}"/>
              </a:ext>
            </a:extLst>
          </p:cNvPr>
          <p:cNvSpPr>
            <a:spLocks noGrp="1"/>
          </p:cNvSpPr>
          <p:nvPr>
            <p:ph idx="1"/>
          </p:nvPr>
        </p:nvSpPr>
        <p:spPr/>
        <p:txBody>
          <a:bodyPr>
            <a:normAutofit/>
          </a:bodyPr>
          <a:lstStyle/>
          <a:p>
            <a:r>
              <a:rPr lang="en-US" dirty="0"/>
              <a:t>(f)	</a:t>
            </a:r>
            <a:r>
              <a:rPr lang="en-US" dirty="0" err="1"/>
              <a:t>'urban</a:t>
            </a:r>
            <a:r>
              <a:rPr lang="en-US" dirty="0"/>
              <a:t> node' means an urban area where elements of the transport infrastructure of the trans-European transport network, such as ports including passenger terminals, airports, railway stations, bus terminals, logistic platforms and facilities and freight terminals, located in and around the urban area, are connected with other elements of that infrastructure and with the infrastructure for regional and local traffic; </a:t>
            </a:r>
          </a:p>
        </p:txBody>
      </p:sp>
    </p:spTree>
    <p:extLst>
      <p:ext uri="{BB962C8B-B14F-4D97-AF65-F5344CB8AC3E}">
        <p14:creationId xmlns:p14="http://schemas.microsoft.com/office/powerpoint/2010/main" val="345314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4931-9506-4ACD-A434-903F97B3A681}"/>
              </a:ext>
            </a:extLst>
          </p:cNvPr>
          <p:cNvSpPr>
            <a:spLocks noGrp="1"/>
          </p:cNvSpPr>
          <p:nvPr>
            <p:ph type="title"/>
          </p:nvPr>
        </p:nvSpPr>
        <p:spPr/>
        <p:txBody>
          <a:bodyPr/>
          <a:lstStyle/>
          <a:p>
            <a:r>
              <a:rPr lang="en-US" dirty="0"/>
              <a:t>Article 56: Updating of the network</a:t>
            </a:r>
            <a:endParaRPr lang="en-BE" dirty="0"/>
          </a:p>
        </p:txBody>
      </p:sp>
      <p:sp>
        <p:nvSpPr>
          <p:cNvPr id="3" name="Content Placeholder 2">
            <a:extLst>
              <a:ext uri="{FF2B5EF4-FFF2-40B4-BE49-F238E27FC236}">
                <a16:creationId xmlns:a16="http://schemas.microsoft.com/office/drawing/2014/main" id="{DFC268F2-A9DD-462C-BE8C-3E99DFD20F5F}"/>
              </a:ext>
            </a:extLst>
          </p:cNvPr>
          <p:cNvSpPr>
            <a:spLocks noGrp="1"/>
          </p:cNvSpPr>
          <p:nvPr>
            <p:ph idx="1"/>
          </p:nvPr>
        </p:nvSpPr>
        <p:spPr/>
        <p:txBody>
          <a:bodyPr/>
          <a:lstStyle/>
          <a:p>
            <a:r>
              <a:rPr lang="en-US" dirty="0"/>
              <a:t>(c)	include urban nodes in the trans-European transport network, if it is demonstrated that the number of inhabitants exceeds 100,000; </a:t>
            </a:r>
            <a:endParaRPr lang="en-BE" dirty="0"/>
          </a:p>
        </p:txBody>
      </p:sp>
    </p:spTree>
    <p:extLst>
      <p:ext uri="{BB962C8B-B14F-4D97-AF65-F5344CB8AC3E}">
        <p14:creationId xmlns:p14="http://schemas.microsoft.com/office/powerpoint/2010/main" val="317554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C621-93AB-40F0-BD71-36DDB75E9D7B}"/>
              </a:ext>
            </a:extLst>
          </p:cNvPr>
          <p:cNvSpPr>
            <a:spLocks noGrp="1"/>
          </p:cNvSpPr>
          <p:nvPr>
            <p:ph type="title"/>
          </p:nvPr>
        </p:nvSpPr>
        <p:spPr>
          <a:xfrm>
            <a:off x="560749" y="8382"/>
            <a:ext cx="7886700" cy="994172"/>
          </a:xfrm>
        </p:spPr>
        <p:txBody>
          <a:bodyPr/>
          <a:lstStyle/>
          <a:p>
            <a:r>
              <a:rPr lang="en-US" dirty="0"/>
              <a:t>Article 40 – Urban nodes requirements </a:t>
            </a:r>
            <a:endParaRPr lang="en-BE" dirty="0"/>
          </a:p>
        </p:txBody>
      </p:sp>
      <p:sp>
        <p:nvSpPr>
          <p:cNvPr id="3" name="Content Placeholder 2">
            <a:extLst>
              <a:ext uri="{FF2B5EF4-FFF2-40B4-BE49-F238E27FC236}">
                <a16:creationId xmlns:a16="http://schemas.microsoft.com/office/drawing/2014/main" id="{4062CB4E-AA76-4983-8F79-05C89617EB30}"/>
              </a:ext>
            </a:extLst>
          </p:cNvPr>
          <p:cNvSpPr>
            <a:spLocks noGrp="1"/>
          </p:cNvSpPr>
          <p:nvPr>
            <p:ph idx="1"/>
          </p:nvPr>
        </p:nvSpPr>
        <p:spPr>
          <a:xfrm>
            <a:off x="464483" y="805457"/>
            <a:ext cx="7886700" cy="3981379"/>
          </a:xfrm>
        </p:spPr>
        <p:txBody>
          <a:bodyPr>
            <a:normAutofit fontScale="92500" lnSpcReduction="10000"/>
          </a:bodyPr>
          <a:lstStyle/>
          <a:p>
            <a:pPr algn="just">
              <a:spcBef>
                <a:spcPts val="450"/>
              </a:spcBef>
              <a:spcAft>
                <a:spcPts val="450"/>
              </a:spcAft>
            </a:pPr>
            <a:r>
              <a:rPr lang="en-GB" sz="900" dirty="0">
                <a:latin typeface="Times New Roman" panose="02020603050405020304" pitchFamily="18" charset="0"/>
                <a:ea typeface="Calibri" panose="020F0502020204030204" pitchFamily="34" charset="0"/>
              </a:rPr>
              <a:t>When developing the trans-European transport network in urban nodes, in order to ensure the effective functioning of the entire network without bottlenecks, Member States shall ensure: </a:t>
            </a:r>
            <a:endParaRPr lang="en-BE" sz="90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900" dirty="0">
                <a:latin typeface="Times New Roman" panose="02020603050405020304" pitchFamily="18" charset="0"/>
                <a:ea typeface="Calibri" panose="020F0502020204030204" pitchFamily="34" charset="0"/>
              </a:rPr>
              <a:t>(a) availability of </a:t>
            </a:r>
            <a:r>
              <a:rPr lang="en-GB" sz="900" dirty="0">
                <a:highlight>
                  <a:srgbClr val="FFFF00"/>
                </a:highlight>
                <a:latin typeface="Times New Roman" panose="02020603050405020304" pitchFamily="18" charset="0"/>
                <a:ea typeface="Calibri" panose="020F0502020204030204" pitchFamily="34" charset="0"/>
              </a:rPr>
              <a:t>alternative fuels </a:t>
            </a:r>
            <a:r>
              <a:rPr lang="en-GB" sz="900" dirty="0">
                <a:latin typeface="Times New Roman" panose="02020603050405020304" pitchFamily="18" charset="0"/>
                <a:ea typeface="Calibri" panose="020F0502020204030204" pitchFamily="34" charset="0"/>
              </a:rPr>
              <a:t>recharging and refuelling infrastructure, including in logistics platforms and for public transport in full compliance with the requirements of Regulation (EU) […] [on the deployment of alternative fuels infrastructure];</a:t>
            </a:r>
            <a:endParaRPr lang="en-BE" sz="90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900" dirty="0">
                <a:latin typeface="Times New Roman" panose="02020603050405020304" pitchFamily="18" charset="0"/>
                <a:ea typeface="Calibri" panose="020F0502020204030204" pitchFamily="34" charset="0"/>
              </a:rPr>
              <a:t>(b) </a:t>
            </a:r>
            <a:r>
              <a:rPr lang="en-GB" sz="900" dirty="0">
                <a:highlight>
                  <a:srgbClr val="00FF00"/>
                </a:highlight>
                <a:latin typeface="Times New Roman" panose="02020603050405020304" pitchFamily="18" charset="0"/>
                <a:ea typeface="Calibri" panose="020F0502020204030204" pitchFamily="34" charset="0"/>
              </a:rPr>
              <a:t>by 31 December 2025</a:t>
            </a:r>
            <a:r>
              <a:rPr lang="en-GB" sz="900" dirty="0">
                <a:latin typeface="Times New Roman" panose="02020603050405020304" pitchFamily="18" charset="0"/>
                <a:ea typeface="Calibri" panose="020F0502020204030204" pitchFamily="34" charset="0"/>
              </a:rPr>
              <a:t>: </a:t>
            </a:r>
            <a:endParaRPr lang="en-BE" sz="900" dirty="0">
              <a:latin typeface="Times New Roman" panose="02020603050405020304" pitchFamily="18" charset="0"/>
              <a:ea typeface="Calibri" panose="020F0502020204030204" pitchFamily="34" charset="0"/>
            </a:endParaRPr>
          </a:p>
          <a:p>
            <a:pPr marL="944880" algn="just">
              <a:spcBef>
                <a:spcPts val="450"/>
              </a:spcBef>
              <a:spcAft>
                <a:spcPts val="450"/>
              </a:spcAft>
            </a:pPr>
            <a:r>
              <a:rPr lang="en-GB" sz="900" dirty="0">
                <a:latin typeface="Times New Roman" panose="02020603050405020304" pitchFamily="18" charset="0"/>
                <a:ea typeface="Calibri" panose="020F0502020204030204" pitchFamily="34" charset="0"/>
              </a:rPr>
              <a:t>(i) adoption of </a:t>
            </a:r>
            <a:r>
              <a:rPr lang="en-GB" sz="900" dirty="0">
                <a:highlight>
                  <a:srgbClr val="FFFF00"/>
                </a:highlight>
                <a:latin typeface="Times New Roman" panose="02020603050405020304" pitchFamily="18" charset="0"/>
                <a:ea typeface="Calibri" panose="020F0502020204030204" pitchFamily="34" charset="0"/>
              </a:rPr>
              <a:t>a sustainable urban mobility plan (SUMP</a:t>
            </a:r>
            <a:r>
              <a:rPr lang="en-GB" sz="900" dirty="0">
                <a:latin typeface="Times New Roman" panose="02020603050405020304" pitchFamily="18" charset="0"/>
                <a:ea typeface="Calibri" panose="020F0502020204030204" pitchFamily="34" charset="0"/>
              </a:rPr>
              <a:t>) in line with Annex V that includes notably measures to integrate the different modes of transport, to promote efficient zero-emission mobility including sustainable and zero-emission urban logistics, to reduce air and noise pollution and that takes long-distance trans-European transport flows into consideration;</a:t>
            </a:r>
            <a:endParaRPr lang="en-BE" sz="900" dirty="0">
              <a:latin typeface="Times New Roman" panose="02020603050405020304" pitchFamily="18" charset="0"/>
              <a:ea typeface="Calibri" panose="020F0502020204030204" pitchFamily="34" charset="0"/>
            </a:endParaRPr>
          </a:p>
          <a:p>
            <a:pPr marL="944880" algn="just">
              <a:spcBef>
                <a:spcPts val="450"/>
              </a:spcBef>
              <a:spcAft>
                <a:spcPts val="450"/>
              </a:spcAft>
            </a:pPr>
            <a:r>
              <a:rPr lang="en-GB" sz="900" dirty="0">
                <a:latin typeface="Times New Roman" panose="02020603050405020304" pitchFamily="18" charset="0"/>
                <a:ea typeface="Calibri" panose="020F0502020204030204" pitchFamily="34" charset="0"/>
              </a:rPr>
              <a:t>(ii) collection and submission to the Commission of </a:t>
            </a:r>
            <a:r>
              <a:rPr lang="en-GB" sz="900" dirty="0">
                <a:highlight>
                  <a:srgbClr val="FFFF00"/>
                </a:highlight>
                <a:latin typeface="Times New Roman" panose="02020603050405020304" pitchFamily="18" charset="0"/>
                <a:ea typeface="Calibri" panose="020F0502020204030204" pitchFamily="34" charset="0"/>
              </a:rPr>
              <a:t>urban mobility data </a:t>
            </a:r>
            <a:r>
              <a:rPr lang="en-GB" sz="900" dirty="0">
                <a:latin typeface="Times New Roman" panose="02020603050405020304" pitchFamily="18" charset="0"/>
                <a:ea typeface="Calibri" panose="020F0502020204030204" pitchFamily="34" charset="0"/>
              </a:rPr>
              <a:t>per urban node covering at minimum greenhouse gas emissions, congestion, accidents and injuries, modal share and access to mobility service, as well as data on air and noise pollution. Thereafter these data shall be submitted every year;</a:t>
            </a:r>
            <a:endParaRPr lang="en-BE" sz="90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900" dirty="0">
                <a:latin typeface="Times New Roman" panose="02020603050405020304" pitchFamily="18" charset="0"/>
                <a:ea typeface="Calibri" panose="020F0502020204030204" pitchFamily="34" charset="0"/>
              </a:rPr>
              <a:t>(c) </a:t>
            </a:r>
            <a:r>
              <a:rPr lang="en-GB" sz="900" dirty="0">
                <a:highlight>
                  <a:srgbClr val="00FF00"/>
                </a:highlight>
                <a:latin typeface="Times New Roman" panose="02020603050405020304" pitchFamily="18" charset="0"/>
                <a:ea typeface="Calibri" panose="020F0502020204030204" pitchFamily="34" charset="0"/>
              </a:rPr>
              <a:t>by 31 December 2030: </a:t>
            </a:r>
            <a:endParaRPr lang="en-BE" sz="900" dirty="0">
              <a:highlight>
                <a:srgbClr val="00FF00"/>
              </a:highlight>
              <a:latin typeface="Times New Roman" panose="02020603050405020304" pitchFamily="18" charset="0"/>
              <a:ea typeface="Calibri" panose="020F0502020204030204" pitchFamily="34" charset="0"/>
            </a:endParaRPr>
          </a:p>
          <a:p>
            <a:pPr marL="944880" algn="just">
              <a:spcBef>
                <a:spcPts val="450"/>
              </a:spcBef>
              <a:spcAft>
                <a:spcPts val="450"/>
              </a:spcAft>
            </a:pPr>
            <a:r>
              <a:rPr lang="en-GB" sz="900" dirty="0">
                <a:latin typeface="Times New Roman" panose="02020603050405020304" pitchFamily="18" charset="0"/>
                <a:ea typeface="Calibri" panose="020F0502020204030204" pitchFamily="34" charset="0"/>
              </a:rPr>
              <a:t>(i) </a:t>
            </a:r>
            <a:r>
              <a:rPr lang="en-GB" sz="900" dirty="0">
                <a:highlight>
                  <a:srgbClr val="FFFF00"/>
                </a:highlight>
                <a:latin typeface="Times New Roman" panose="02020603050405020304" pitchFamily="18" charset="0"/>
                <a:ea typeface="Calibri" panose="020F0502020204030204" pitchFamily="34" charset="0"/>
              </a:rPr>
              <a:t>for passenger transport</a:t>
            </a:r>
            <a:r>
              <a:rPr lang="en-GB" sz="900" dirty="0">
                <a:latin typeface="Times New Roman" panose="02020603050405020304" pitchFamily="18" charset="0"/>
                <a:ea typeface="Calibri" panose="020F0502020204030204" pitchFamily="34" charset="0"/>
              </a:rPr>
              <a:t>: </a:t>
            </a:r>
            <a:r>
              <a:rPr lang="en-GB" sz="900" dirty="0">
                <a:highlight>
                  <a:srgbClr val="FFFF00"/>
                </a:highlight>
                <a:latin typeface="Times New Roman" panose="02020603050405020304" pitchFamily="18" charset="0"/>
                <a:ea typeface="Calibri" panose="020F0502020204030204" pitchFamily="34" charset="0"/>
              </a:rPr>
              <a:t>sustainable, seamless and safe interconnection </a:t>
            </a:r>
            <a:r>
              <a:rPr lang="en-GB" sz="900" dirty="0">
                <a:latin typeface="Times New Roman" panose="02020603050405020304" pitchFamily="18" charset="0"/>
                <a:ea typeface="Calibri" panose="020F0502020204030204" pitchFamily="34" charset="0"/>
              </a:rPr>
              <a:t>between rail, road, air, the active modes of transport and, as appropriate, inland waterway and maritime infrastructure;</a:t>
            </a:r>
            <a:endParaRPr lang="en-BE" sz="900" dirty="0">
              <a:latin typeface="Times New Roman" panose="02020603050405020304" pitchFamily="18" charset="0"/>
              <a:ea typeface="Calibri" panose="020F0502020204030204" pitchFamily="34" charset="0"/>
            </a:endParaRPr>
          </a:p>
          <a:p>
            <a:pPr marL="944880" algn="just">
              <a:spcBef>
                <a:spcPts val="450"/>
              </a:spcBef>
              <a:spcAft>
                <a:spcPts val="450"/>
              </a:spcAft>
            </a:pPr>
            <a:r>
              <a:rPr lang="en-GB" sz="900" dirty="0">
                <a:latin typeface="Times New Roman" panose="02020603050405020304" pitchFamily="18" charset="0"/>
                <a:ea typeface="Calibri" panose="020F0502020204030204" pitchFamily="34" charset="0"/>
              </a:rPr>
              <a:t>(ii) </a:t>
            </a:r>
            <a:r>
              <a:rPr lang="en-GB" sz="900" dirty="0">
                <a:highlight>
                  <a:srgbClr val="FFFF00"/>
                </a:highlight>
                <a:latin typeface="Times New Roman" panose="02020603050405020304" pitchFamily="18" charset="0"/>
                <a:ea typeface="Calibri" panose="020F0502020204030204" pitchFamily="34" charset="0"/>
              </a:rPr>
              <a:t>for passenger transport</a:t>
            </a:r>
            <a:r>
              <a:rPr lang="en-GB" sz="900" dirty="0">
                <a:latin typeface="Times New Roman" panose="02020603050405020304" pitchFamily="18" charset="0"/>
                <a:ea typeface="Calibri" panose="020F0502020204030204" pitchFamily="34" charset="0"/>
              </a:rPr>
              <a:t>: ability for passengers to </a:t>
            </a:r>
            <a:r>
              <a:rPr lang="en-GB" sz="900" dirty="0">
                <a:highlight>
                  <a:srgbClr val="FFFF00"/>
                </a:highlight>
                <a:latin typeface="Times New Roman" panose="02020603050405020304" pitchFamily="18" charset="0"/>
                <a:ea typeface="Calibri" panose="020F0502020204030204" pitchFamily="34" charset="0"/>
              </a:rPr>
              <a:t>access information</a:t>
            </a:r>
            <a:r>
              <a:rPr lang="en-GB" sz="900" dirty="0">
                <a:latin typeface="Times New Roman" panose="02020603050405020304" pitchFamily="18" charset="0"/>
                <a:ea typeface="Calibri" panose="020F0502020204030204" pitchFamily="34" charset="0"/>
              </a:rPr>
              <a:t>, book, pay their journeys and retrieve their tickets through multimodal digital mobility services; </a:t>
            </a:r>
            <a:endParaRPr lang="en-BE" sz="900" dirty="0">
              <a:latin typeface="Times New Roman" panose="02020603050405020304" pitchFamily="18" charset="0"/>
              <a:ea typeface="Calibri" panose="020F0502020204030204" pitchFamily="34" charset="0"/>
            </a:endParaRPr>
          </a:p>
          <a:p>
            <a:pPr marL="944880" algn="just">
              <a:spcBef>
                <a:spcPts val="450"/>
              </a:spcBef>
              <a:spcAft>
                <a:spcPts val="450"/>
              </a:spcAft>
            </a:pPr>
            <a:r>
              <a:rPr lang="en-GB" sz="900" dirty="0">
                <a:latin typeface="Times New Roman" panose="02020603050405020304" pitchFamily="18" charset="0"/>
                <a:ea typeface="Calibri" panose="020F0502020204030204" pitchFamily="34" charset="0"/>
              </a:rPr>
              <a:t>(iii) </a:t>
            </a:r>
            <a:r>
              <a:rPr lang="en-GB" sz="900" dirty="0">
                <a:highlight>
                  <a:srgbClr val="FFFF00"/>
                </a:highlight>
                <a:latin typeface="Times New Roman" panose="02020603050405020304" pitchFamily="18" charset="0"/>
                <a:ea typeface="Calibri" panose="020F0502020204030204" pitchFamily="34" charset="0"/>
              </a:rPr>
              <a:t>for freight transport</a:t>
            </a:r>
            <a:r>
              <a:rPr lang="en-GB" sz="900" dirty="0">
                <a:latin typeface="Times New Roman" panose="02020603050405020304" pitchFamily="18" charset="0"/>
                <a:ea typeface="Calibri" panose="020F0502020204030204" pitchFamily="34" charset="0"/>
              </a:rPr>
              <a:t>: </a:t>
            </a:r>
            <a:r>
              <a:rPr lang="en-GB" sz="900" dirty="0">
                <a:highlight>
                  <a:srgbClr val="FFFF00"/>
                </a:highlight>
                <a:latin typeface="Times New Roman" panose="02020603050405020304" pitchFamily="18" charset="0"/>
                <a:ea typeface="Calibri" panose="020F0502020204030204" pitchFamily="34" charset="0"/>
              </a:rPr>
              <a:t>sustainable, seamless and safe interconnection</a:t>
            </a:r>
            <a:r>
              <a:rPr lang="en-GB" sz="900" dirty="0">
                <a:latin typeface="Times New Roman" panose="02020603050405020304" pitchFamily="18" charset="0"/>
                <a:ea typeface="Calibri" panose="020F0502020204030204" pitchFamily="34" charset="0"/>
              </a:rPr>
              <a:t> between rail, road, and, as appropriate, inland waterway, air and maritime infrastructure as well as appropriate connections with logistics platforms and facilities;</a:t>
            </a:r>
            <a:endParaRPr lang="en-BE" sz="900" dirty="0">
              <a:latin typeface="Times New Roman" panose="02020603050405020304" pitchFamily="18" charset="0"/>
              <a:ea typeface="Calibri" panose="020F0502020204030204" pitchFamily="34" charset="0"/>
            </a:endParaRPr>
          </a:p>
          <a:p>
            <a:pPr marL="944880" algn="just">
              <a:spcBef>
                <a:spcPts val="450"/>
              </a:spcBef>
              <a:spcAft>
                <a:spcPts val="450"/>
              </a:spcAft>
            </a:pPr>
            <a:r>
              <a:rPr lang="en-GB" sz="900" dirty="0">
                <a:latin typeface="Times New Roman" panose="02020603050405020304" pitchFamily="18" charset="0"/>
                <a:ea typeface="Calibri" panose="020F0502020204030204" pitchFamily="34" charset="0"/>
              </a:rPr>
              <a:t>(iv) the development </a:t>
            </a:r>
            <a:r>
              <a:rPr lang="en-GB" sz="900" dirty="0">
                <a:highlight>
                  <a:srgbClr val="FFFF00"/>
                </a:highlight>
                <a:latin typeface="Times New Roman" panose="02020603050405020304" pitchFamily="18" charset="0"/>
                <a:ea typeface="Calibri" panose="020F0502020204030204" pitchFamily="34" charset="0"/>
              </a:rPr>
              <a:t>of multimodal passenger hubs </a:t>
            </a:r>
            <a:r>
              <a:rPr lang="en-GB" sz="900" dirty="0">
                <a:latin typeface="Times New Roman" panose="02020603050405020304" pitchFamily="18" charset="0"/>
                <a:ea typeface="Calibri" panose="020F0502020204030204" pitchFamily="34" charset="0"/>
              </a:rPr>
              <a:t>to facilitate first and last mile connections which are equipped with at least one recharging station as defined in Article 2, point (43), of Regulation (EU) […] [on the deployment of alternative fuels infrastructure] dedicated to serve heavy-duty vehicles; </a:t>
            </a:r>
            <a:endParaRPr lang="en-BE" sz="900" dirty="0">
              <a:latin typeface="Times New Roman" panose="02020603050405020304" pitchFamily="18" charset="0"/>
              <a:ea typeface="Calibri" panose="020F0502020204030204" pitchFamily="34" charset="0"/>
            </a:endParaRPr>
          </a:p>
          <a:p>
            <a:pPr marL="674846" algn="just">
              <a:spcBef>
                <a:spcPts val="450"/>
              </a:spcBef>
              <a:spcAft>
                <a:spcPts val="450"/>
              </a:spcAft>
            </a:pPr>
            <a:r>
              <a:rPr lang="en-GB" sz="900" dirty="0">
                <a:latin typeface="Times New Roman" panose="02020603050405020304" pitchFamily="18" charset="0"/>
                <a:ea typeface="Calibri" panose="020F0502020204030204" pitchFamily="34" charset="0"/>
              </a:rPr>
              <a:t>(d) </a:t>
            </a:r>
            <a:r>
              <a:rPr lang="en-GB" sz="900" dirty="0">
                <a:highlight>
                  <a:srgbClr val="00FF00"/>
                </a:highlight>
                <a:latin typeface="Times New Roman" panose="02020603050405020304" pitchFamily="18" charset="0"/>
                <a:ea typeface="Calibri" panose="020F0502020204030204" pitchFamily="34" charset="0"/>
              </a:rPr>
              <a:t>by 31 December 2040</a:t>
            </a:r>
            <a:r>
              <a:rPr lang="en-GB" sz="900" dirty="0">
                <a:latin typeface="Times New Roman" panose="02020603050405020304" pitchFamily="18" charset="0"/>
                <a:ea typeface="Calibri" panose="020F0502020204030204" pitchFamily="34" charset="0"/>
              </a:rPr>
              <a:t>: the development of at least one </a:t>
            </a:r>
            <a:r>
              <a:rPr lang="en-GB" sz="900" dirty="0">
                <a:highlight>
                  <a:srgbClr val="FFFF00"/>
                </a:highlight>
                <a:latin typeface="Times New Roman" panose="02020603050405020304" pitchFamily="18" charset="0"/>
                <a:ea typeface="Calibri" panose="020F0502020204030204" pitchFamily="34" charset="0"/>
              </a:rPr>
              <a:t>multimodal freight terminal </a:t>
            </a:r>
            <a:r>
              <a:rPr lang="en-GB" sz="900" dirty="0">
                <a:latin typeface="Times New Roman" panose="02020603050405020304" pitchFamily="18" charset="0"/>
                <a:ea typeface="Calibri" panose="020F0502020204030204" pitchFamily="34" charset="0"/>
              </a:rPr>
              <a:t>allowing for sufficient transhipment capacity within or in the vicinity of the urban node.</a:t>
            </a:r>
            <a:endParaRPr lang="en-BE" sz="900" dirty="0">
              <a:latin typeface="Times New Roman" panose="02020603050405020304" pitchFamily="18" charset="0"/>
              <a:ea typeface="Calibri" panose="020F0502020204030204" pitchFamily="34" charset="0"/>
            </a:endParaRPr>
          </a:p>
          <a:p>
            <a:pPr algn="just">
              <a:spcBef>
                <a:spcPts val="450"/>
              </a:spcBef>
              <a:spcAft>
                <a:spcPts val="450"/>
              </a:spcAft>
            </a:pPr>
            <a:r>
              <a:rPr lang="en-GB" sz="900" dirty="0">
                <a:latin typeface="Times New Roman" panose="02020603050405020304" pitchFamily="18" charset="0"/>
                <a:ea typeface="Calibri" panose="020F0502020204030204" pitchFamily="34" charset="0"/>
              </a:rPr>
              <a:t>The Commission shall adopt, no later than one year after the entry into force of this Regulation an implementing act establishing a methodology for the data to be collected by the Member States referred to under point (ii) of paragraph (b). That implementing act shall be adopted in accordance with the examination procedure referred to in Article 59(3).</a:t>
            </a:r>
            <a:endParaRPr lang="en-BE" sz="9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5085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6CC3B0-A089-4D35-B4C0-7832633CB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a3a8e-7964-4418-ab96-7edc9afd578f"/>
    <ds:schemaRef ds:uri="07e80eab-9d26-4ae7-bd74-003410c92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5B470E-4FB1-4546-86BF-BF06FBA9F1BF}">
  <ds:schemaRefs>
    <ds:schemaRef ds:uri="http://schemas.microsoft.com/sharepoint/v3/contenttype/forms"/>
  </ds:schemaRefs>
</ds:datastoreItem>
</file>

<file path=customXml/itemProps3.xml><?xml version="1.0" encoding="utf-8"?>
<ds:datastoreItem xmlns:ds="http://schemas.openxmlformats.org/officeDocument/2006/customXml" ds:itemID="{E2DBF9A2-CF39-4571-986B-8B53DF2E553F}">
  <ds:schemaRefs>
    <ds:schemaRef ds:uri="fb7a3a8e-7964-4418-ab96-7edc9afd578f"/>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07e80eab-9d26-4ae7-bd74-003410c928f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On-screen Show (16:9)</PresentationFormat>
  <Paragraphs>71</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Agenda</vt:lpstr>
      <vt:lpstr>Urban Nodes in the new Urban Mobility Framework</vt:lpstr>
      <vt:lpstr>PowerPoint Presentation</vt:lpstr>
      <vt:lpstr>Article 3 - definitions</vt:lpstr>
      <vt:lpstr>Article 56: Updating of the network</vt:lpstr>
      <vt:lpstr>Article 40 – Urban nodes requirements </vt:lpstr>
      <vt:lpstr>Article 41 – Additional priorities for urban nodes</vt:lpstr>
      <vt:lpstr>Chapter V: implementation</vt:lpstr>
      <vt:lpstr>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MORE TEN-T Network Workshop</dc:title>
  <dc:creator>Piero Valmassoi</dc:creator>
  <cp:lastModifiedBy>Daniel Herrera</cp:lastModifiedBy>
  <cp:revision>2</cp:revision>
  <dcterms:created xsi:type="dcterms:W3CDTF">2020-12-13T21:27:13Z</dcterms:created>
  <dcterms:modified xsi:type="dcterms:W3CDTF">2022-02-24T09:37:51Z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