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256" r:id="rId6"/>
    <p:sldId id="408" r:id="rId7"/>
    <p:sldId id="402" r:id="rId8"/>
    <p:sldId id="403" r:id="rId9"/>
    <p:sldId id="404" r:id="rId10"/>
    <p:sldId id="405" r:id="rId11"/>
    <p:sldId id="406" r:id="rId12"/>
    <p:sldId id="407" r:id="rId13"/>
    <p:sldId id="411" r:id="rId14"/>
    <p:sldId id="410" r:id="rId15"/>
    <p:sldId id="409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BE9244-5B1B-47D8-BF63-7AAB40CFBEE7}" v="17" dt="2022-02-18T10:24:16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Ripa" userId="91bdb8e6-5975-4d9c-bae2-858332c35601" providerId="ADAL" clId="{7EBE9244-5B1B-47D8-BF63-7AAB40CFBEE7}"/>
    <pc:docChg chg="undo custSel addSld modSld sldOrd">
      <pc:chgData name="Francesco Ripa" userId="91bdb8e6-5975-4d9c-bae2-858332c35601" providerId="ADAL" clId="{7EBE9244-5B1B-47D8-BF63-7AAB40CFBEE7}" dt="2022-02-18T10:28:53.617" v="488" actId="478"/>
      <pc:docMkLst>
        <pc:docMk/>
      </pc:docMkLst>
      <pc:sldChg chg="modSp mod">
        <pc:chgData name="Francesco Ripa" userId="91bdb8e6-5975-4d9c-bae2-858332c35601" providerId="ADAL" clId="{7EBE9244-5B1B-47D8-BF63-7AAB40CFBEE7}" dt="2022-02-16T12:10:38.209" v="0" actId="20577"/>
        <pc:sldMkLst>
          <pc:docMk/>
          <pc:sldMk cId="2383551101" sldId="402"/>
        </pc:sldMkLst>
        <pc:spChg chg="mod">
          <ac:chgData name="Francesco Ripa" userId="91bdb8e6-5975-4d9c-bae2-858332c35601" providerId="ADAL" clId="{7EBE9244-5B1B-47D8-BF63-7AAB40CFBEE7}" dt="2022-02-16T12:10:38.209" v="0" actId="20577"/>
          <ac:spMkLst>
            <pc:docMk/>
            <pc:sldMk cId="2383551101" sldId="402"/>
            <ac:spMk id="5" creationId="{B080AE36-6764-4EB6-962A-8AB345D48180}"/>
          </ac:spMkLst>
        </pc:spChg>
      </pc:sldChg>
      <pc:sldChg chg="addSp delSp modSp mod delAnim modAnim">
        <pc:chgData name="Francesco Ripa" userId="91bdb8e6-5975-4d9c-bae2-858332c35601" providerId="ADAL" clId="{7EBE9244-5B1B-47D8-BF63-7AAB40CFBEE7}" dt="2022-02-18T10:28:53.617" v="488" actId="478"/>
        <pc:sldMkLst>
          <pc:docMk/>
          <pc:sldMk cId="1569113604" sldId="408"/>
        </pc:sldMkLst>
        <pc:spChg chg="add mod">
          <ac:chgData name="Francesco Ripa" userId="91bdb8e6-5975-4d9c-bae2-858332c35601" providerId="ADAL" clId="{7EBE9244-5B1B-47D8-BF63-7AAB40CFBEE7}" dt="2022-02-18T10:27:18.375" v="486" actId="20577"/>
          <ac:spMkLst>
            <pc:docMk/>
            <pc:sldMk cId="1569113604" sldId="408"/>
            <ac:spMk id="3" creationId="{9CD16219-7986-4F6E-9F3C-28A59CD2605D}"/>
          </ac:spMkLst>
        </pc:spChg>
        <pc:spChg chg="add mod">
          <ac:chgData name="Francesco Ripa" userId="91bdb8e6-5975-4d9c-bae2-858332c35601" providerId="ADAL" clId="{7EBE9244-5B1B-47D8-BF63-7AAB40CFBEE7}" dt="2022-02-17T08:15:30.954" v="240"/>
          <ac:spMkLst>
            <pc:docMk/>
            <pc:sldMk cId="1569113604" sldId="408"/>
            <ac:spMk id="9" creationId="{5F0C53E5-C3DD-4B95-B63A-31481B5205E6}"/>
          </ac:spMkLst>
        </pc:spChg>
        <pc:picChg chg="mod">
          <ac:chgData name="Francesco Ripa" userId="91bdb8e6-5975-4d9c-bae2-858332c35601" providerId="ADAL" clId="{7EBE9244-5B1B-47D8-BF63-7AAB40CFBEE7}" dt="2022-02-18T10:22:25.058" v="385" actId="1076"/>
          <ac:picMkLst>
            <pc:docMk/>
            <pc:sldMk cId="1569113604" sldId="408"/>
            <ac:picMk id="2" creationId="{B4C61A86-9E80-45F4-852F-A78797E7F40C}"/>
          </ac:picMkLst>
        </pc:picChg>
        <pc:picChg chg="add mod">
          <ac:chgData name="Francesco Ripa" userId="91bdb8e6-5975-4d9c-bae2-858332c35601" providerId="ADAL" clId="{7EBE9244-5B1B-47D8-BF63-7AAB40CFBEE7}" dt="2022-02-17T08:12:27.540" v="51" actId="1076"/>
          <ac:picMkLst>
            <pc:docMk/>
            <pc:sldMk cId="1569113604" sldId="408"/>
            <ac:picMk id="3" creationId="{A09D4298-B5AF-4A2E-BD82-6EA7C4D167DD}"/>
          </ac:picMkLst>
        </pc:picChg>
        <pc:picChg chg="del">
          <ac:chgData name="Francesco Ripa" userId="91bdb8e6-5975-4d9c-bae2-858332c35601" providerId="ADAL" clId="{7EBE9244-5B1B-47D8-BF63-7AAB40CFBEE7}" dt="2022-02-18T10:28:53.617" v="488" actId="478"/>
          <ac:picMkLst>
            <pc:docMk/>
            <pc:sldMk cId="1569113604" sldId="408"/>
            <ac:picMk id="4" creationId="{6B861AE4-0621-40E5-97AD-F75A799BBB4B}"/>
          </ac:picMkLst>
        </pc:picChg>
        <pc:picChg chg="mod">
          <ac:chgData name="Francesco Ripa" userId="91bdb8e6-5975-4d9c-bae2-858332c35601" providerId="ADAL" clId="{7EBE9244-5B1B-47D8-BF63-7AAB40CFBEE7}" dt="2022-02-17T08:12:25.091" v="50" actId="1076"/>
          <ac:picMkLst>
            <pc:docMk/>
            <pc:sldMk cId="1569113604" sldId="408"/>
            <ac:picMk id="5" creationId="{58DFB181-7C94-46C7-B5F6-3BD29B15716D}"/>
          </ac:picMkLst>
        </pc:picChg>
        <pc:picChg chg="add del mod">
          <ac:chgData name="Francesco Ripa" userId="91bdb8e6-5975-4d9c-bae2-858332c35601" providerId="ADAL" clId="{7EBE9244-5B1B-47D8-BF63-7AAB40CFBEE7}" dt="2022-02-18T10:28:50.103" v="487" actId="478"/>
          <ac:picMkLst>
            <pc:docMk/>
            <pc:sldMk cId="1569113604" sldId="408"/>
            <ac:picMk id="6" creationId="{28D06BB9-DD4C-4E73-88D3-01611A5051C3}"/>
          </ac:picMkLst>
        </pc:picChg>
        <pc:picChg chg="add mod">
          <ac:chgData name="Francesco Ripa" userId="91bdb8e6-5975-4d9c-bae2-858332c35601" providerId="ADAL" clId="{7EBE9244-5B1B-47D8-BF63-7AAB40CFBEE7}" dt="2022-02-17T08:12:33.316" v="54" actId="1076"/>
          <ac:picMkLst>
            <pc:docMk/>
            <pc:sldMk cId="1569113604" sldId="408"/>
            <ac:picMk id="8" creationId="{05322A90-A356-4646-A9DB-FF7CDD39EF48}"/>
          </ac:picMkLst>
        </pc:picChg>
      </pc:sldChg>
      <pc:sldChg chg="addSp delSp modSp new mod">
        <pc:chgData name="Francesco Ripa" userId="91bdb8e6-5975-4d9c-bae2-858332c35601" providerId="ADAL" clId="{7EBE9244-5B1B-47D8-BF63-7AAB40CFBEE7}" dt="2022-02-17T08:19:12.834" v="359"/>
        <pc:sldMkLst>
          <pc:docMk/>
          <pc:sldMk cId="164568770" sldId="409"/>
        </pc:sldMkLst>
        <pc:spChg chg="mod">
          <ac:chgData name="Francesco Ripa" userId="91bdb8e6-5975-4d9c-bae2-858332c35601" providerId="ADAL" clId="{7EBE9244-5B1B-47D8-BF63-7AAB40CFBEE7}" dt="2022-02-17T08:17:58.907" v="286" actId="1076"/>
          <ac:spMkLst>
            <pc:docMk/>
            <pc:sldMk cId="164568770" sldId="409"/>
            <ac:spMk id="2" creationId="{A57120E2-A100-4F36-8777-61BA66C194D6}"/>
          </ac:spMkLst>
        </pc:spChg>
        <pc:spChg chg="mod">
          <ac:chgData name="Francesco Ripa" userId="91bdb8e6-5975-4d9c-bae2-858332c35601" providerId="ADAL" clId="{7EBE9244-5B1B-47D8-BF63-7AAB40CFBEE7}" dt="2022-02-17T08:18:28.953" v="291" actId="20577"/>
          <ac:spMkLst>
            <pc:docMk/>
            <pc:sldMk cId="164568770" sldId="409"/>
            <ac:spMk id="3" creationId="{34235190-E674-46FB-ADDC-D75AF61461DC}"/>
          </ac:spMkLst>
        </pc:spChg>
        <pc:spChg chg="add del mod">
          <ac:chgData name="Francesco Ripa" userId="91bdb8e6-5975-4d9c-bae2-858332c35601" providerId="ADAL" clId="{7EBE9244-5B1B-47D8-BF63-7AAB40CFBEE7}" dt="2022-02-17T08:18:36.987" v="294" actId="478"/>
          <ac:spMkLst>
            <pc:docMk/>
            <pc:sldMk cId="164568770" sldId="409"/>
            <ac:spMk id="5" creationId="{3DDFE102-CF84-49C4-97FB-0E14AE59ACDA}"/>
          </ac:spMkLst>
        </pc:spChg>
        <pc:spChg chg="add mod">
          <ac:chgData name="Francesco Ripa" userId="91bdb8e6-5975-4d9c-bae2-858332c35601" providerId="ADAL" clId="{7EBE9244-5B1B-47D8-BF63-7AAB40CFBEE7}" dt="2022-02-17T08:19:00.493" v="357" actId="20577"/>
          <ac:spMkLst>
            <pc:docMk/>
            <pc:sldMk cId="164568770" sldId="409"/>
            <ac:spMk id="6" creationId="{2C7BC440-E421-46EB-A81B-CC5DCF124818}"/>
          </ac:spMkLst>
        </pc:spChg>
        <pc:spChg chg="add del mod">
          <ac:chgData name="Francesco Ripa" userId="91bdb8e6-5975-4d9c-bae2-858332c35601" providerId="ADAL" clId="{7EBE9244-5B1B-47D8-BF63-7AAB40CFBEE7}" dt="2022-02-17T08:19:12.834" v="359"/>
          <ac:spMkLst>
            <pc:docMk/>
            <pc:sldMk cId="164568770" sldId="409"/>
            <ac:spMk id="7" creationId="{C5374A71-9A85-4CF0-8510-81FD472E5A86}"/>
          </ac:spMkLst>
        </pc:spChg>
      </pc:sldChg>
      <pc:sldChg chg="addSp delSp modSp new mod">
        <pc:chgData name="Francesco Ripa" userId="91bdb8e6-5975-4d9c-bae2-858332c35601" providerId="ADAL" clId="{7EBE9244-5B1B-47D8-BF63-7AAB40CFBEE7}" dt="2022-02-17T08:22:01.654" v="383" actId="1076"/>
        <pc:sldMkLst>
          <pc:docMk/>
          <pc:sldMk cId="2424371734" sldId="410"/>
        </pc:sldMkLst>
        <pc:spChg chg="del">
          <ac:chgData name="Francesco Ripa" userId="91bdb8e6-5975-4d9c-bae2-858332c35601" providerId="ADAL" clId="{7EBE9244-5B1B-47D8-BF63-7AAB40CFBEE7}" dt="2022-02-17T08:21:48.466" v="376" actId="478"/>
          <ac:spMkLst>
            <pc:docMk/>
            <pc:sldMk cId="2424371734" sldId="410"/>
            <ac:spMk id="2" creationId="{7D2FA79A-B7E8-4DDB-BF9D-CB50A6293B92}"/>
          </ac:spMkLst>
        </pc:spChg>
        <pc:spChg chg="del">
          <ac:chgData name="Francesco Ripa" userId="91bdb8e6-5975-4d9c-bae2-858332c35601" providerId="ADAL" clId="{7EBE9244-5B1B-47D8-BF63-7AAB40CFBEE7}" dt="2022-02-17T08:21:46.394" v="375" actId="478"/>
          <ac:spMkLst>
            <pc:docMk/>
            <pc:sldMk cId="2424371734" sldId="410"/>
            <ac:spMk id="3" creationId="{ACB4A14E-7B7F-4D7A-BBEE-8D2505BBBA32}"/>
          </ac:spMkLst>
        </pc:spChg>
        <pc:picChg chg="add mod">
          <ac:chgData name="Francesco Ripa" userId="91bdb8e6-5975-4d9c-bae2-858332c35601" providerId="ADAL" clId="{7EBE9244-5B1B-47D8-BF63-7AAB40CFBEE7}" dt="2022-02-17T08:22:01.654" v="383" actId="1076"/>
          <ac:picMkLst>
            <pc:docMk/>
            <pc:sldMk cId="2424371734" sldId="410"/>
            <ac:picMk id="5" creationId="{C4A3B7B9-DC73-4945-9B77-7D5BA3233277}"/>
          </ac:picMkLst>
        </pc:picChg>
      </pc:sldChg>
      <pc:sldChg chg="addSp delSp modSp new mod ord">
        <pc:chgData name="Francesco Ripa" userId="91bdb8e6-5975-4d9c-bae2-858332c35601" providerId="ADAL" clId="{7EBE9244-5B1B-47D8-BF63-7AAB40CFBEE7}" dt="2022-02-17T08:21:01.756" v="374"/>
        <pc:sldMkLst>
          <pc:docMk/>
          <pc:sldMk cId="573071224" sldId="411"/>
        </pc:sldMkLst>
        <pc:spChg chg="del">
          <ac:chgData name="Francesco Ripa" userId="91bdb8e6-5975-4d9c-bae2-858332c35601" providerId="ADAL" clId="{7EBE9244-5B1B-47D8-BF63-7AAB40CFBEE7}" dt="2022-02-17T08:20:31.645" v="362"/>
          <ac:spMkLst>
            <pc:docMk/>
            <pc:sldMk cId="573071224" sldId="411"/>
            <ac:spMk id="2" creationId="{A05BA6CB-5ED9-4061-8C48-8B8C07099613}"/>
          </ac:spMkLst>
        </pc:spChg>
        <pc:spChg chg="del">
          <ac:chgData name="Francesco Ripa" userId="91bdb8e6-5975-4d9c-bae2-858332c35601" providerId="ADAL" clId="{7EBE9244-5B1B-47D8-BF63-7AAB40CFBEE7}" dt="2022-02-17T08:20:42.387" v="366" actId="478"/>
          <ac:spMkLst>
            <pc:docMk/>
            <pc:sldMk cId="573071224" sldId="411"/>
            <ac:spMk id="3" creationId="{C8A51D8B-D246-4215-B837-A902B673EA67}"/>
          </ac:spMkLst>
        </pc:spChg>
        <pc:picChg chg="add mod">
          <ac:chgData name="Francesco Ripa" userId="91bdb8e6-5975-4d9c-bae2-858332c35601" providerId="ADAL" clId="{7EBE9244-5B1B-47D8-BF63-7AAB40CFBEE7}" dt="2022-02-17T08:20:57.967" v="372" actId="1076"/>
          <ac:picMkLst>
            <pc:docMk/>
            <pc:sldMk cId="573071224" sldId="411"/>
            <ac:picMk id="5" creationId="{53169148-4A27-4E61-88FF-0BF917283DAD}"/>
          </ac:picMkLst>
        </pc:picChg>
      </pc:sldChg>
    </pc:docChg>
  </pc:docChgLst>
  <pc:docChgLst>
    <pc:chgData name="Francesco Ripa" userId="91bdb8e6-5975-4d9c-bae2-858332c35601" providerId="ADAL" clId="{E11449B3-5211-4260-8EDF-526024D576A1}"/>
    <pc:docChg chg="undo custSel addSld delSld modSld delMainMaster">
      <pc:chgData name="Francesco Ripa" userId="91bdb8e6-5975-4d9c-bae2-858332c35601" providerId="ADAL" clId="{E11449B3-5211-4260-8EDF-526024D576A1}" dt="2022-02-15T10:41:56.785" v="96" actId="27614"/>
      <pc:docMkLst>
        <pc:docMk/>
      </pc:docMkLst>
      <pc:sldChg chg="addSp delSp modSp new mod">
        <pc:chgData name="Francesco Ripa" userId="91bdb8e6-5975-4d9c-bae2-858332c35601" providerId="ADAL" clId="{E11449B3-5211-4260-8EDF-526024D576A1}" dt="2022-02-15T10:41:56.785" v="96" actId="27614"/>
        <pc:sldMkLst>
          <pc:docMk/>
          <pc:sldMk cId="1824688029" sldId="256"/>
        </pc:sldMkLst>
        <pc:spChg chg="del">
          <ac:chgData name="Francesco Ripa" userId="91bdb8e6-5975-4d9c-bae2-858332c35601" providerId="ADAL" clId="{E11449B3-5211-4260-8EDF-526024D576A1}" dt="2022-02-15T10:33:24.127" v="1" actId="478"/>
          <ac:spMkLst>
            <pc:docMk/>
            <pc:sldMk cId="1824688029" sldId="256"/>
            <ac:spMk id="2" creationId="{818FDBB6-D546-4E72-A1DC-EA60F0283435}"/>
          </ac:spMkLst>
        </pc:spChg>
        <pc:spChg chg="del">
          <ac:chgData name="Francesco Ripa" userId="91bdb8e6-5975-4d9c-bae2-858332c35601" providerId="ADAL" clId="{E11449B3-5211-4260-8EDF-526024D576A1}" dt="2022-02-15T10:33:26.541" v="2" actId="478"/>
          <ac:spMkLst>
            <pc:docMk/>
            <pc:sldMk cId="1824688029" sldId="256"/>
            <ac:spMk id="3" creationId="{6807A29B-C25C-4164-AAB0-1E1248E081A1}"/>
          </ac:spMkLst>
        </pc:spChg>
        <pc:picChg chg="add mod">
          <ac:chgData name="Francesco Ripa" userId="91bdb8e6-5975-4d9c-bae2-858332c35601" providerId="ADAL" clId="{E11449B3-5211-4260-8EDF-526024D576A1}" dt="2022-02-15T10:41:56.785" v="96" actId="27614"/>
          <ac:picMkLst>
            <pc:docMk/>
            <pc:sldMk cId="1824688029" sldId="256"/>
            <ac:picMk id="5" creationId="{39A2CDFE-5C7C-44F2-BE2E-A7035C2EA312}"/>
          </ac:picMkLst>
        </pc:picChg>
      </pc:sldChg>
      <pc:sldChg chg="add del">
        <pc:chgData name="Francesco Ripa" userId="91bdb8e6-5975-4d9c-bae2-858332c35601" providerId="ADAL" clId="{E11449B3-5211-4260-8EDF-526024D576A1}" dt="2022-02-15T10:36:41.265" v="15" actId="47"/>
        <pc:sldMkLst>
          <pc:docMk/>
          <pc:sldMk cId="370765419" sldId="270"/>
        </pc:sldMkLst>
      </pc:sldChg>
      <pc:sldChg chg="add del">
        <pc:chgData name="Francesco Ripa" userId="91bdb8e6-5975-4d9c-bae2-858332c35601" providerId="ADAL" clId="{E11449B3-5211-4260-8EDF-526024D576A1}" dt="2022-02-15T10:33:46.611" v="6" actId="47"/>
        <pc:sldMkLst>
          <pc:docMk/>
          <pc:sldMk cId="0" sldId="388"/>
        </pc:sldMkLst>
      </pc:sldChg>
      <pc:sldChg chg="add del">
        <pc:chgData name="Francesco Ripa" userId="91bdb8e6-5975-4d9c-bae2-858332c35601" providerId="ADAL" clId="{E11449B3-5211-4260-8EDF-526024D576A1}" dt="2022-02-15T10:33:45.476" v="5" actId="47"/>
        <pc:sldMkLst>
          <pc:docMk/>
          <pc:sldMk cId="1925511070" sldId="398"/>
        </pc:sldMkLst>
      </pc:sldChg>
      <pc:sldChg chg="add del">
        <pc:chgData name="Francesco Ripa" userId="91bdb8e6-5975-4d9c-bae2-858332c35601" providerId="ADAL" clId="{E11449B3-5211-4260-8EDF-526024D576A1}" dt="2022-02-15T10:36:11.482" v="11" actId="47"/>
        <pc:sldMkLst>
          <pc:docMk/>
          <pc:sldMk cId="99312590" sldId="399"/>
        </pc:sldMkLst>
      </pc:sldChg>
      <pc:sldChg chg="add del">
        <pc:chgData name="Francesco Ripa" userId="91bdb8e6-5975-4d9c-bae2-858332c35601" providerId="ADAL" clId="{E11449B3-5211-4260-8EDF-526024D576A1}" dt="2022-02-15T10:36:12.132" v="12" actId="47"/>
        <pc:sldMkLst>
          <pc:docMk/>
          <pc:sldMk cId="0" sldId="400"/>
        </pc:sldMkLst>
      </pc:sldChg>
      <pc:sldChg chg="new del">
        <pc:chgData name="Francesco Ripa" userId="91bdb8e6-5975-4d9c-bae2-858332c35601" providerId="ADAL" clId="{E11449B3-5211-4260-8EDF-526024D576A1}" dt="2022-02-15T10:36:10.561" v="10" actId="47"/>
        <pc:sldMkLst>
          <pc:docMk/>
          <pc:sldMk cId="1849828866" sldId="401"/>
        </pc:sldMkLst>
      </pc:sldChg>
      <pc:sldChg chg="del">
        <pc:chgData name="Francesco Ripa" userId="91bdb8e6-5975-4d9c-bae2-858332c35601" providerId="ADAL" clId="{E11449B3-5211-4260-8EDF-526024D576A1}" dt="2022-02-15T10:36:04.167" v="9"/>
        <pc:sldMkLst>
          <pc:docMk/>
          <pc:sldMk cId="1225268844" sldId="402"/>
        </pc:sldMkLst>
      </pc:sldChg>
      <pc:sldChg chg="addSp delSp modSp mod">
        <pc:chgData name="Francesco Ripa" userId="91bdb8e6-5975-4d9c-bae2-858332c35601" providerId="ADAL" clId="{E11449B3-5211-4260-8EDF-526024D576A1}" dt="2022-02-15T10:37:51.264" v="32" actId="20577"/>
        <pc:sldMkLst>
          <pc:docMk/>
          <pc:sldMk cId="2383551101" sldId="402"/>
        </pc:sldMkLst>
        <pc:spChg chg="add del">
          <ac:chgData name="Francesco Ripa" userId="91bdb8e6-5975-4d9c-bae2-858332c35601" providerId="ADAL" clId="{E11449B3-5211-4260-8EDF-526024D576A1}" dt="2022-02-15T10:36:46.230" v="16" actId="478"/>
          <ac:spMkLst>
            <pc:docMk/>
            <pc:sldMk cId="2383551101" sldId="402"/>
            <ac:spMk id="4" creationId="{626A71C9-3888-4318-809F-3FB20E61DFA1}"/>
          </ac:spMkLst>
        </pc:spChg>
        <pc:spChg chg="mod">
          <ac:chgData name="Francesco Ripa" userId="91bdb8e6-5975-4d9c-bae2-858332c35601" providerId="ADAL" clId="{E11449B3-5211-4260-8EDF-526024D576A1}" dt="2022-02-15T10:37:51.264" v="32" actId="20577"/>
          <ac:spMkLst>
            <pc:docMk/>
            <pc:sldMk cId="2383551101" sldId="402"/>
            <ac:spMk id="5" creationId="{B080AE36-6764-4EB6-962A-8AB345D48180}"/>
          </ac:spMkLst>
        </pc:spChg>
        <pc:spChg chg="mod">
          <ac:chgData name="Francesco Ripa" userId="91bdb8e6-5975-4d9c-bae2-858332c35601" providerId="ADAL" clId="{E11449B3-5211-4260-8EDF-526024D576A1}" dt="2022-02-15T10:37:21.578" v="25" actId="1076"/>
          <ac:spMkLst>
            <pc:docMk/>
            <pc:sldMk cId="2383551101" sldId="402"/>
            <ac:spMk id="7" creationId="{FB0893A0-893B-409C-8D7B-7CDCB8F96BC5}"/>
          </ac:spMkLst>
        </pc:spChg>
        <pc:spChg chg="del">
          <ac:chgData name="Francesco Ripa" userId="91bdb8e6-5975-4d9c-bae2-858332c35601" providerId="ADAL" clId="{E11449B3-5211-4260-8EDF-526024D576A1}" dt="2022-02-15T10:37:27.150" v="26" actId="478"/>
          <ac:spMkLst>
            <pc:docMk/>
            <pc:sldMk cId="2383551101" sldId="402"/>
            <ac:spMk id="8" creationId="{260A67B5-8FCE-40AD-A2A7-03B150A37D79}"/>
          </ac:spMkLst>
        </pc:spChg>
        <pc:picChg chg="mod">
          <ac:chgData name="Francesco Ripa" userId="91bdb8e6-5975-4d9c-bae2-858332c35601" providerId="ADAL" clId="{E11449B3-5211-4260-8EDF-526024D576A1}" dt="2022-02-15T10:37:34.057" v="27" actId="1076"/>
          <ac:picMkLst>
            <pc:docMk/>
            <pc:sldMk cId="2383551101" sldId="402"/>
            <ac:picMk id="6" creationId="{ED6D0DEA-010D-4BBF-8E9A-A7E147A0F6C1}"/>
          </ac:picMkLst>
        </pc:picChg>
        <pc:picChg chg="mod">
          <ac:chgData name="Francesco Ripa" userId="91bdb8e6-5975-4d9c-bae2-858332c35601" providerId="ADAL" clId="{E11449B3-5211-4260-8EDF-526024D576A1}" dt="2022-02-15T10:37:16.891" v="24" actId="1076"/>
          <ac:picMkLst>
            <pc:docMk/>
            <pc:sldMk cId="2383551101" sldId="402"/>
            <ac:picMk id="9" creationId="{4EB9A815-CEE2-473A-B16A-98385CE663F8}"/>
          </ac:picMkLst>
        </pc:picChg>
      </pc:sldChg>
      <pc:sldChg chg="addSp delSp modSp mod">
        <pc:chgData name="Francesco Ripa" userId="91bdb8e6-5975-4d9c-bae2-858332c35601" providerId="ADAL" clId="{E11449B3-5211-4260-8EDF-526024D576A1}" dt="2022-02-15T10:40:56.874" v="94" actId="122"/>
        <pc:sldMkLst>
          <pc:docMk/>
          <pc:sldMk cId="2342713092" sldId="403"/>
        </pc:sldMkLst>
        <pc:spChg chg="del mod">
          <ac:chgData name="Francesco Ripa" userId="91bdb8e6-5975-4d9c-bae2-858332c35601" providerId="ADAL" clId="{E11449B3-5211-4260-8EDF-526024D576A1}" dt="2022-02-15T10:40:43.143" v="92" actId="478"/>
          <ac:spMkLst>
            <pc:docMk/>
            <pc:sldMk cId="2342713092" sldId="403"/>
            <ac:spMk id="3" creationId="{69B90C23-CE50-4776-80DD-6E1277D063DA}"/>
          </ac:spMkLst>
        </pc:spChg>
        <pc:spChg chg="mod">
          <ac:chgData name="Francesco Ripa" userId="91bdb8e6-5975-4d9c-bae2-858332c35601" providerId="ADAL" clId="{E11449B3-5211-4260-8EDF-526024D576A1}" dt="2022-02-15T10:40:01.719" v="89" actId="6549"/>
          <ac:spMkLst>
            <pc:docMk/>
            <pc:sldMk cId="2342713092" sldId="403"/>
            <ac:spMk id="7" creationId="{C529589F-FA06-4BFE-9FEA-761B5F9E74E3}"/>
          </ac:spMkLst>
        </pc:spChg>
        <pc:spChg chg="mod">
          <ac:chgData name="Francesco Ripa" userId="91bdb8e6-5975-4d9c-bae2-858332c35601" providerId="ADAL" clId="{E11449B3-5211-4260-8EDF-526024D576A1}" dt="2022-02-15T10:40:56.874" v="94" actId="122"/>
          <ac:spMkLst>
            <pc:docMk/>
            <pc:sldMk cId="2342713092" sldId="403"/>
            <ac:spMk id="16" creationId="{00000000-0000-0000-0000-000000000000}"/>
          </ac:spMkLst>
        </pc:spChg>
        <pc:picChg chg="add mod modCrop">
          <ac:chgData name="Francesco Ripa" userId="91bdb8e6-5975-4d9c-bae2-858332c35601" providerId="ADAL" clId="{E11449B3-5211-4260-8EDF-526024D576A1}" dt="2022-02-15T10:40:31.019" v="91" actId="732"/>
          <ac:picMkLst>
            <pc:docMk/>
            <pc:sldMk cId="2342713092" sldId="403"/>
            <ac:picMk id="9" creationId="{7D7934DD-1F2A-4ED4-8DAA-66552877D4A4}"/>
          </ac:picMkLst>
        </pc:picChg>
        <pc:picChg chg="del">
          <ac:chgData name="Francesco Ripa" userId="91bdb8e6-5975-4d9c-bae2-858332c35601" providerId="ADAL" clId="{E11449B3-5211-4260-8EDF-526024D576A1}" dt="2022-02-15T10:39:16.637" v="54" actId="478"/>
          <ac:picMkLst>
            <pc:docMk/>
            <pc:sldMk cId="2342713092" sldId="403"/>
            <ac:picMk id="28675" creationId="{00000000-0000-0000-0000-000000000000}"/>
          </ac:picMkLst>
        </pc:picChg>
      </pc:sldChg>
      <pc:sldChg chg="del">
        <pc:chgData name="Francesco Ripa" userId="91bdb8e6-5975-4d9c-bae2-858332c35601" providerId="ADAL" clId="{E11449B3-5211-4260-8EDF-526024D576A1}" dt="2022-02-15T10:36:04.167" v="9"/>
        <pc:sldMkLst>
          <pc:docMk/>
          <pc:sldMk cId="3786647515" sldId="403"/>
        </pc:sldMkLst>
      </pc:sldChg>
      <pc:sldMasterChg chg="del delSldLayout">
        <pc:chgData name="Francesco Ripa" userId="91bdb8e6-5975-4d9c-bae2-858332c35601" providerId="ADAL" clId="{E11449B3-5211-4260-8EDF-526024D576A1}" dt="2022-02-15T10:33:46.611" v="6" actId="47"/>
        <pc:sldMasterMkLst>
          <pc:docMk/>
          <pc:sldMasterMk cId="3650852554" sldId="2147483660"/>
        </pc:sldMasterMkLst>
        <pc:sldLayoutChg chg="del">
          <pc:chgData name="Francesco Ripa" userId="91bdb8e6-5975-4d9c-bae2-858332c35601" providerId="ADAL" clId="{E11449B3-5211-4260-8EDF-526024D576A1}" dt="2022-02-15T10:33:46.611" v="6" actId="47"/>
          <pc:sldLayoutMkLst>
            <pc:docMk/>
            <pc:sldMasterMk cId="3650852554" sldId="2147483660"/>
            <pc:sldLayoutMk cId="246925652" sldId="2147483661"/>
          </pc:sldLayoutMkLst>
        </pc:sldLayoutChg>
        <pc:sldLayoutChg chg="del">
          <pc:chgData name="Francesco Ripa" userId="91bdb8e6-5975-4d9c-bae2-858332c35601" providerId="ADAL" clId="{E11449B3-5211-4260-8EDF-526024D576A1}" dt="2022-02-15T10:33:46.611" v="6" actId="47"/>
          <pc:sldLayoutMkLst>
            <pc:docMk/>
            <pc:sldMasterMk cId="3650852554" sldId="2147483660"/>
            <pc:sldLayoutMk cId="1166319745" sldId="2147483662"/>
          </pc:sldLayoutMkLst>
        </pc:sldLayoutChg>
        <pc:sldLayoutChg chg="del">
          <pc:chgData name="Francesco Ripa" userId="91bdb8e6-5975-4d9c-bae2-858332c35601" providerId="ADAL" clId="{E11449B3-5211-4260-8EDF-526024D576A1}" dt="2022-02-15T10:33:46.611" v="6" actId="47"/>
          <pc:sldLayoutMkLst>
            <pc:docMk/>
            <pc:sldMasterMk cId="3650852554" sldId="2147483660"/>
            <pc:sldLayoutMk cId="2168025990" sldId="2147483663"/>
          </pc:sldLayoutMkLst>
        </pc:sldLayoutChg>
        <pc:sldLayoutChg chg="del">
          <pc:chgData name="Francesco Ripa" userId="91bdb8e6-5975-4d9c-bae2-858332c35601" providerId="ADAL" clId="{E11449B3-5211-4260-8EDF-526024D576A1}" dt="2022-02-15T10:33:46.611" v="6" actId="47"/>
          <pc:sldLayoutMkLst>
            <pc:docMk/>
            <pc:sldMasterMk cId="3650852554" sldId="2147483660"/>
            <pc:sldLayoutMk cId="4062789738" sldId="2147483664"/>
          </pc:sldLayoutMkLst>
        </pc:sldLayoutChg>
      </pc:sldMasterChg>
    </pc:docChg>
  </pc:docChgLst>
  <pc:docChgLst>
    <pc:chgData name="Francesco Ripa" userId="91bdb8e6-5975-4d9c-bae2-858332c35601" providerId="ADAL" clId="{50CE87BA-B600-42FF-91AF-4CF3BF06F2AA}"/>
    <pc:docChg chg="undo custSel addSld modSld sldOrd">
      <pc:chgData name="Francesco Ripa" userId="91bdb8e6-5975-4d9c-bae2-858332c35601" providerId="ADAL" clId="{50CE87BA-B600-42FF-91AF-4CF3BF06F2AA}" dt="2022-02-16T11:30:28.842" v="768" actId="403"/>
      <pc:docMkLst>
        <pc:docMk/>
      </pc:docMkLst>
      <pc:sldChg chg="modSp mod">
        <pc:chgData name="Francesco Ripa" userId="91bdb8e6-5975-4d9c-bae2-858332c35601" providerId="ADAL" clId="{50CE87BA-B600-42FF-91AF-4CF3BF06F2AA}" dt="2022-02-16T11:25:00.048" v="337" actId="1076"/>
        <pc:sldMkLst>
          <pc:docMk/>
          <pc:sldMk cId="2383551101" sldId="402"/>
        </pc:sldMkLst>
        <pc:spChg chg="mod">
          <ac:chgData name="Francesco Ripa" userId="91bdb8e6-5975-4d9c-bae2-858332c35601" providerId="ADAL" clId="{50CE87BA-B600-42FF-91AF-4CF3BF06F2AA}" dt="2022-02-16T11:25:00.048" v="337" actId="1076"/>
          <ac:spMkLst>
            <pc:docMk/>
            <pc:sldMk cId="2383551101" sldId="402"/>
            <ac:spMk id="5" creationId="{B080AE36-6764-4EB6-962A-8AB345D48180}"/>
          </ac:spMkLst>
        </pc:spChg>
        <pc:spChg chg="mod">
          <ac:chgData name="Francesco Ripa" userId="91bdb8e6-5975-4d9c-bae2-858332c35601" providerId="ADAL" clId="{50CE87BA-B600-42FF-91AF-4CF3BF06F2AA}" dt="2022-02-16T11:24:30.038" v="332" actId="255"/>
          <ac:spMkLst>
            <pc:docMk/>
            <pc:sldMk cId="2383551101" sldId="402"/>
            <ac:spMk id="7" creationId="{FB0893A0-893B-409C-8D7B-7CDCB8F96BC5}"/>
          </ac:spMkLst>
        </pc:spChg>
      </pc:sldChg>
      <pc:sldChg chg="modSp mod">
        <pc:chgData name="Francesco Ripa" userId="91bdb8e6-5975-4d9c-bae2-858332c35601" providerId="ADAL" clId="{50CE87BA-B600-42FF-91AF-4CF3BF06F2AA}" dt="2022-02-16T11:24:15.846" v="330" actId="255"/>
        <pc:sldMkLst>
          <pc:docMk/>
          <pc:sldMk cId="2342713092" sldId="403"/>
        </pc:sldMkLst>
        <pc:spChg chg="mod">
          <ac:chgData name="Francesco Ripa" userId="91bdb8e6-5975-4d9c-bae2-858332c35601" providerId="ADAL" clId="{50CE87BA-B600-42FF-91AF-4CF3BF06F2AA}" dt="2022-02-16T11:24:15.846" v="330" actId="255"/>
          <ac:spMkLst>
            <pc:docMk/>
            <pc:sldMk cId="2342713092" sldId="403"/>
            <ac:spMk id="7" creationId="{C529589F-FA06-4BFE-9FEA-761B5F9E74E3}"/>
          </ac:spMkLst>
        </pc:spChg>
        <pc:spChg chg="mod">
          <ac:chgData name="Francesco Ripa" userId="91bdb8e6-5975-4d9c-bae2-858332c35601" providerId="ADAL" clId="{50CE87BA-B600-42FF-91AF-4CF3BF06F2AA}" dt="2022-02-16T11:23:55.783" v="326" actId="255"/>
          <ac:spMkLst>
            <pc:docMk/>
            <pc:sldMk cId="2342713092" sldId="403"/>
            <ac:spMk id="8" creationId="{1BC86224-0A82-4158-828E-5352B20F5070}"/>
          </ac:spMkLst>
        </pc:spChg>
        <pc:spChg chg="mod">
          <ac:chgData name="Francesco Ripa" userId="91bdb8e6-5975-4d9c-bae2-858332c35601" providerId="ADAL" clId="{50CE87BA-B600-42FF-91AF-4CF3BF06F2AA}" dt="2022-02-16T11:24:06.908" v="328" actId="255"/>
          <ac:spMkLst>
            <pc:docMk/>
            <pc:sldMk cId="2342713092" sldId="403"/>
            <ac:spMk id="15" creationId="{00000000-0000-0000-0000-000000000000}"/>
          </ac:spMkLst>
        </pc:spChg>
        <pc:spChg chg="mod">
          <ac:chgData name="Francesco Ripa" userId="91bdb8e6-5975-4d9c-bae2-858332c35601" providerId="ADAL" clId="{50CE87BA-B600-42FF-91AF-4CF3BF06F2AA}" dt="2022-02-16T11:23:45.669" v="324" actId="1076"/>
          <ac:spMkLst>
            <pc:docMk/>
            <pc:sldMk cId="2342713092" sldId="403"/>
            <ac:spMk id="16" creationId="{00000000-0000-0000-0000-000000000000}"/>
          </ac:spMkLst>
        </pc:spChg>
      </pc:sldChg>
      <pc:sldChg chg="addSp delSp modSp new mod">
        <pc:chgData name="Francesco Ripa" userId="91bdb8e6-5975-4d9c-bae2-858332c35601" providerId="ADAL" clId="{50CE87BA-B600-42FF-91AF-4CF3BF06F2AA}" dt="2022-02-16T11:25:25.284" v="342" actId="1076"/>
        <pc:sldMkLst>
          <pc:docMk/>
          <pc:sldMk cId="1241748951" sldId="404"/>
        </pc:sldMkLst>
        <pc:spChg chg="del">
          <ac:chgData name="Francesco Ripa" userId="91bdb8e6-5975-4d9c-bae2-858332c35601" providerId="ADAL" clId="{50CE87BA-B600-42FF-91AF-4CF3BF06F2AA}" dt="2022-02-16T11:14:49.775" v="1" actId="478"/>
          <ac:spMkLst>
            <pc:docMk/>
            <pc:sldMk cId="1241748951" sldId="404"/>
            <ac:spMk id="2" creationId="{6EAE8FE7-48B4-4343-AF85-6CCCC3272E8E}"/>
          </ac:spMkLst>
        </pc:spChg>
        <pc:spChg chg="mod">
          <ac:chgData name="Francesco Ripa" userId="91bdb8e6-5975-4d9c-bae2-858332c35601" providerId="ADAL" clId="{50CE87BA-B600-42FF-91AF-4CF3BF06F2AA}" dt="2022-02-16T11:22:48.617" v="314" actId="1076"/>
          <ac:spMkLst>
            <pc:docMk/>
            <pc:sldMk cId="1241748951" sldId="404"/>
            <ac:spMk id="3" creationId="{3B4F11A7-FFF5-4366-98CE-230F0E87ACA6}"/>
          </ac:spMkLst>
        </pc:spChg>
        <pc:spChg chg="add mod">
          <ac:chgData name="Francesco Ripa" userId="91bdb8e6-5975-4d9c-bae2-858332c35601" providerId="ADAL" clId="{50CE87BA-B600-42FF-91AF-4CF3BF06F2AA}" dt="2022-02-16T11:25:12.874" v="339" actId="403"/>
          <ac:spMkLst>
            <pc:docMk/>
            <pc:sldMk cId="1241748951" sldId="404"/>
            <ac:spMk id="7" creationId="{807CAFC4-4E93-45E9-828C-E350BC0085DB}"/>
          </ac:spMkLst>
        </pc:spChg>
        <pc:spChg chg="add mod">
          <ac:chgData name="Francesco Ripa" userId="91bdb8e6-5975-4d9c-bae2-858332c35601" providerId="ADAL" clId="{50CE87BA-B600-42FF-91AF-4CF3BF06F2AA}" dt="2022-02-16T11:25:25.284" v="342" actId="1076"/>
          <ac:spMkLst>
            <pc:docMk/>
            <pc:sldMk cId="1241748951" sldId="404"/>
            <ac:spMk id="13" creationId="{27D1C9DE-2A2B-4D73-8E88-F098D9715661}"/>
          </ac:spMkLst>
        </pc:spChg>
        <pc:graphicFrameChg chg="add del mod modGraphic">
          <ac:chgData name="Francesco Ripa" userId="91bdb8e6-5975-4d9c-bae2-858332c35601" providerId="ADAL" clId="{50CE87BA-B600-42FF-91AF-4CF3BF06F2AA}" dt="2022-02-16T11:15:15.175" v="6" actId="478"/>
          <ac:graphicFrameMkLst>
            <pc:docMk/>
            <pc:sldMk cId="1241748951" sldId="404"/>
            <ac:graphicFrameMk id="4" creationId="{FD9DB715-8E7A-4F45-B503-97C6AAFBA63B}"/>
          </ac:graphicFrameMkLst>
        </pc:graphicFrameChg>
        <pc:graphicFrameChg chg="add del mod">
          <ac:chgData name="Francesco Ripa" userId="91bdb8e6-5975-4d9c-bae2-858332c35601" providerId="ADAL" clId="{50CE87BA-B600-42FF-91AF-4CF3BF06F2AA}" dt="2022-02-16T11:15:04.823" v="4" actId="478"/>
          <ac:graphicFrameMkLst>
            <pc:docMk/>
            <pc:sldMk cId="1241748951" sldId="404"/>
            <ac:graphicFrameMk id="5" creationId="{4EFE1ADB-7FCC-4D1B-BFFD-B8A351B7F008}"/>
          </ac:graphicFrameMkLst>
        </pc:graphicFrameChg>
        <pc:picChg chg="add mod modCrop">
          <ac:chgData name="Francesco Ripa" userId="91bdb8e6-5975-4d9c-bae2-858332c35601" providerId="ADAL" clId="{50CE87BA-B600-42FF-91AF-4CF3BF06F2AA}" dt="2022-02-16T11:23:16.923" v="321" actId="14100"/>
          <ac:picMkLst>
            <pc:docMk/>
            <pc:sldMk cId="1241748951" sldId="404"/>
            <ac:picMk id="9" creationId="{901F2348-2F3C-456D-821C-0771A74DC41B}"/>
          </ac:picMkLst>
        </pc:picChg>
        <pc:picChg chg="add mod">
          <ac:chgData name="Francesco Ripa" userId="91bdb8e6-5975-4d9c-bae2-858332c35601" providerId="ADAL" clId="{50CE87BA-B600-42FF-91AF-4CF3BF06F2AA}" dt="2022-02-16T11:23:07.374" v="318" actId="1076"/>
          <ac:picMkLst>
            <pc:docMk/>
            <pc:sldMk cId="1241748951" sldId="404"/>
            <ac:picMk id="11" creationId="{BDEA97CE-6882-41B4-A432-9E33DBCE5377}"/>
          </ac:picMkLst>
        </pc:picChg>
      </pc:sldChg>
      <pc:sldChg chg="addSp delSp modSp add mod">
        <pc:chgData name="Francesco Ripa" userId="91bdb8e6-5975-4d9c-bae2-858332c35601" providerId="ADAL" clId="{50CE87BA-B600-42FF-91AF-4CF3BF06F2AA}" dt="2022-02-16T11:25:51.272" v="346" actId="255"/>
        <pc:sldMkLst>
          <pc:docMk/>
          <pc:sldMk cId="3147515607" sldId="405"/>
        </pc:sldMkLst>
        <pc:spChg chg="mod">
          <ac:chgData name="Francesco Ripa" userId="91bdb8e6-5975-4d9c-bae2-858332c35601" providerId="ADAL" clId="{50CE87BA-B600-42FF-91AF-4CF3BF06F2AA}" dt="2022-02-16T11:20:40.536" v="196" actId="20577"/>
          <ac:spMkLst>
            <pc:docMk/>
            <pc:sldMk cId="3147515607" sldId="405"/>
            <ac:spMk id="3" creationId="{3B4F11A7-FFF5-4366-98CE-230F0E87ACA6}"/>
          </ac:spMkLst>
        </pc:spChg>
        <pc:spChg chg="del">
          <ac:chgData name="Francesco Ripa" userId="91bdb8e6-5975-4d9c-bae2-858332c35601" providerId="ADAL" clId="{50CE87BA-B600-42FF-91AF-4CF3BF06F2AA}" dt="2022-02-16T11:20:43.726" v="197" actId="478"/>
          <ac:spMkLst>
            <pc:docMk/>
            <pc:sldMk cId="3147515607" sldId="405"/>
            <ac:spMk id="7" creationId="{807CAFC4-4E93-45E9-828C-E350BC0085DB}"/>
          </ac:spMkLst>
        </pc:spChg>
        <pc:spChg chg="add mod">
          <ac:chgData name="Francesco Ripa" userId="91bdb8e6-5975-4d9c-bae2-858332c35601" providerId="ADAL" clId="{50CE87BA-B600-42FF-91AF-4CF3BF06F2AA}" dt="2022-02-16T11:25:51.272" v="346" actId="255"/>
          <ac:spMkLst>
            <pc:docMk/>
            <pc:sldMk cId="3147515607" sldId="405"/>
            <ac:spMk id="8" creationId="{B306FF36-58CE-40C0-98D1-47F73EE8BFD3}"/>
          </ac:spMkLst>
        </pc:spChg>
        <pc:spChg chg="del">
          <ac:chgData name="Francesco Ripa" userId="91bdb8e6-5975-4d9c-bae2-858332c35601" providerId="ADAL" clId="{50CE87BA-B600-42FF-91AF-4CF3BF06F2AA}" dt="2022-02-16T11:20:47.238" v="200" actId="478"/>
          <ac:spMkLst>
            <pc:docMk/>
            <pc:sldMk cId="3147515607" sldId="405"/>
            <ac:spMk id="13" creationId="{27D1C9DE-2A2B-4D73-8E88-F098D9715661}"/>
          </ac:spMkLst>
        </pc:spChg>
        <pc:picChg chg="del">
          <ac:chgData name="Francesco Ripa" userId="91bdb8e6-5975-4d9c-bae2-858332c35601" providerId="ADAL" clId="{50CE87BA-B600-42FF-91AF-4CF3BF06F2AA}" dt="2022-02-16T11:20:45.350" v="199" actId="478"/>
          <ac:picMkLst>
            <pc:docMk/>
            <pc:sldMk cId="3147515607" sldId="405"/>
            <ac:picMk id="9" creationId="{901F2348-2F3C-456D-821C-0771A74DC41B}"/>
          </ac:picMkLst>
        </pc:picChg>
        <pc:picChg chg="del">
          <ac:chgData name="Francesco Ripa" userId="91bdb8e6-5975-4d9c-bae2-858332c35601" providerId="ADAL" clId="{50CE87BA-B600-42FF-91AF-4CF3BF06F2AA}" dt="2022-02-16T11:20:44.782" v="198" actId="478"/>
          <ac:picMkLst>
            <pc:docMk/>
            <pc:sldMk cId="3147515607" sldId="405"/>
            <ac:picMk id="11" creationId="{BDEA97CE-6882-41B4-A432-9E33DBCE5377}"/>
          </ac:picMkLst>
        </pc:picChg>
      </pc:sldChg>
      <pc:sldChg chg="addSp delSp modSp new mod">
        <pc:chgData name="Francesco Ripa" userId="91bdb8e6-5975-4d9c-bae2-858332c35601" providerId="ADAL" clId="{50CE87BA-B600-42FF-91AF-4CF3BF06F2AA}" dt="2022-02-16T11:28:10.752" v="388" actId="22"/>
        <pc:sldMkLst>
          <pc:docMk/>
          <pc:sldMk cId="4043705867" sldId="406"/>
        </pc:sldMkLst>
        <pc:spChg chg="del">
          <ac:chgData name="Francesco Ripa" userId="91bdb8e6-5975-4d9c-bae2-858332c35601" providerId="ADAL" clId="{50CE87BA-B600-42FF-91AF-4CF3BF06F2AA}" dt="2022-02-16T11:26:45.047" v="378" actId="478"/>
          <ac:spMkLst>
            <pc:docMk/>
            <pc:sldMk cId="4043705867" sldId="406"/>
            <ac:spMk id="2" creationId="{C5AC3FEB-1528-4DC5-A1BA-CF2E27FA47FC}"/>
          </ac:spMkLst>
        </pc:spChg>
        <pc:spChg chg="del mod">
          <ac:chgData name="Francesco Ripa" userId="91bdb8e6-5975-4d9c-bae2-858332c35601" providerId="ADAL" clId="{50CE87BA-B600-42FF-91AF-4CF3BF06F2AA}" dt="2022-02-16T11:26:47.684" v="379" actId="478"/>
          <ac:spMkLst>
            <pc:docMk/>
            <pc:sldMk cId="4043705867" sldId="406"/>
            <ac:spMk id="3" creationId="{C5DEB945-10DD-466D-9D56-80CC0B7966D5}"/>
          </ac:spMkLst>
        </pc:spChg>
        <pc:spChg chg="add mod">
          <ac:chgData name="Francesco Ripa" userId="91bdb8e6-5975-4d9c-bae2-858332c35601" providerId="ADAL" clId="{50CE87BA-B600-42FF-91AF-4CF3BF06F2AA}" dt="2022-02-16T11:26:47.684" v="379" actId="478"/>
          <ac:spMkLst>
            <pc:docMk/>
            <pc:sldMk cId="4043705867" sldId="406"/>
            <ac:spMk id="5" creationId="{96CABD3C-F42F-46EA-BFF7-8DFB787EB675}"/>
          </ac:spMkLst>
        </pc:spChg>
        <pc:picChg chg="add mod modCrop">
          <ac:chgData name="Francesco Ripa" userId="91bdb8e6-5975-4d9c-bae2-858332c35601" providerId="ADAL" clId="{50CE87BA-B600-42FF-91AF-4CF3BF06F2AA}" dt="2022-02-16T11:27:38.394" v="386" actId="732"/>
          <ac:picMkLst>
            <pc:docMk/>
            <pc:sldMk cId="4043705867" sldId="406"/>
            <ac:picMk id="7" creationId="{9442282D-5372-4818-99EE-1C0CE7F504E7}"/>
          </ac:picMkLst>
        </pc:picChg>
        <pc:picChg chg="add del">
          <ac:chgData name="Francesco Ripa" userId="91bdb8e6-5975-4d9c-bae2-858332c35601" providerId="ADAL" clId="{50CE87BA-B600-42FF-91AF-4CF3BF06F2AA}" dt="2022-02-16T11:28:10.752" v="388" actId="22"/>
          <ac:picMkLst>
            <pc:docMk/>
            <pc:sldMk cId="4043705867" sldId="406"/>
            <ac:picMk id="9" creationId="{A588B228-DB72-4858-B9B9-3109636563A9}"/>
          </ac:picMkLst>
        </pc:picChg>
      </pc:sldChg>
      <pc:sldChg chg="modSp add mod ord">
        <pc:chgData name="Francesco Ripa" userId="91bdb8e6-5975-4d9c-bae2-858332c35601" providerId="ADAL" clId="{50CE87BA-B600-42FF-91AF-4CF3BF06F2AA}" dt="2022-02-16T11:30:28.842" v="768" actId="403"/>
        <pc:sldMkLst>
          <pc:docMk/>
          <pc:sldMk cId="687088952" sldId="407"/>
        </pc:sldMkLst>
        <pc:spChg chg="mod">
          <ac:chgData name="Francesco Ripa" userId="91bdb8e6-5975-4d9c-bae2-858332c35601" providerId="ADAL" clId="{50CE87BA-B600-42FF-91AF-4CF3BF06F2AA}" dt="2022-02-16T11:28:27.030" v="435" actId="20577"/>
          <ac:spMkLst>
            <pc:docMk/>
            <pc:sldMk cId="687088952" sldId="407"/>
            <ac:spMk id="3" creationId="{3B4F11A7-FFF5-4366-98CE-230F0E87ACA6}"/>
          </ac:spMkLst>
        </pc:spChg>
        <pc:spChg chg="mod">
          <ac:chgData name="Francesco Ripa" userId="91bdb8e6-5975-4d9c-bae2-858332c35601" providerId="ADAL" clId="{50CE87BA-B600-42FF-91AF-4CF3BF06F2AA}" dt="2022-02-16T11:30:28.842" v="768" actId="403"/>
          <ac:spMkLst>
            <pc:docMk/>
            <pc:sldMk cId="687088952" sldId="407"/>
            <ac:spMk id="8" creationId="{B306FF36-58CE-40C0-98D1-47F73EE8BFD3}"/>
          </ac:spMkLst>
        </pc:spChg>
      </pc:sldChg>
    </pc:docChg>
  </pc:docChgLst>
  <pc:docChgLst>
    <pc:chgData name="Karen Vancluysen" userId="a537343a-51c6-4cc2-99dc-bf018545c5e7" providerId="ADAL" clId="{A6928B16-A3A1-4812-8133-25DB85D1E733}"/>
    <pc:docChg chg="undo custSel modSld sldOrd modNotesMaster">
      <pc:chgData name="Karen Vancluysen" userId="a537343a-51c6-4cc2-99dc-bf018545c5e7" providerId="ADAL" clId="{A6928B16-A3A1-4812-8133-25DB85D1E733}" dt="2022-02-17T08:58:28.928" v="79"/>
      <pc:docMkLst>
        <pc:docMk/>
      </pc:docMkLst>
      <pc:sldChg chg="modSp mod">
        <pc:chgData name="Karen Vancluysen" userId="a537343a-51c6-4cc2-99dc-bf018545c5e7" providerId="ADAL" clId="{A6928B16-A3A1-4812-8133-25DB85D1E733}" dt="2022-02-17T08:30:23.193" v="2" actId="20577"/>
        <pc:sldMkLst>
          <pc:docMk/>
          <pc:sldMk cId="687088952" sldId="407"/>
        </pc:sldMkLst>
        <pc:spChg chg="mod">
          <ac:chgData name="Karen Vancluysen" userId="a537343a-51c6-4cc2-99dc-bf018545c5e7" providerId="ADAL" clId="{A6928B16-A3A1-4812-8133-25DB85D1E733}" dt="2022-02-17T08:30:23.193" v="2" actId="20577"/>
          <ac:spMkLst>
            <pc:docMk/>
            <pc:sldMk cId="687088952" sldId="407"/>
            <ac:spMk id="8" creationId="{B306FF36-58CE-40C0-98D1-47F73EE8BFD3}"/>
          </ac:spMkLst>
        </pc:spChg>
      </pc:sldChg>
      <pc:sldChg chg="addSp delSp modSp mod delAnim modAnim">
        <pc:chgData name="Karen Vancluysen" userId="a537343a-51c6-4cc2-99dc-bf018545c5e7" providerId="ADAL" clId="{A6928B16-A3A1-4812-8133-25DB85D1E733}" dt="2022-02-17T08:58:28.928" v="79"/>
        <pc:sldMkLst>
          <pc:docMk/>
          <pc:sldMk cId="1569113604" sldId="408"/>
        </pc:sldMkLst>
        <pc:spChg chg="mod ord">
          <ac:chgData name="Karen Vancluysen" userId="a537343a-51c6-4cc2-99dc-bf018545c5e7" providerId="ADAL" clId="{A6928B16-A3A1-4812-8133-25DB85D1E733}" dt="2022-02-17T08:56:42.460" v="64" actId="1076"/>
          <ac:spMkLst>
            <pc:docMk/>
            <pc:sldMk cId="1569113604" sldId="408"/>
            <ac:spMk id="9" creationId="{5F0C53E5-C3DD-4B95-B63A-31481B5205E6}"/>
          </ac:spMkLst>
        </pc:spChg>
        <pc:picChg chg="add mod modCrop">
          <ac:chgData name="Karen Vancluysen" userId="a537343a-51c6-4cc2-99dc-bf018545c5e7" providerId="ADAL" clId="{A6928B16-A3A1-4812-8133-25DB85D1E733}" dt="2022-02-17T08:56:23.915" v="61" actId="14100"/>
          <ac:picMkLst>
            <pc:docMk/>
            <pc:sldMk cId="1569113604" sldId="408"/>
            <ac:picMk id="2" creationId="{B4C61A86-9E80-45F4-852F-A78797E7F40C}"/>
          </ac:picMkLst>
        </pc:picChg>
        <pc:picChg chg="del">
          <ac:chgData name="Karen Vancluysen" userId="a537343a-51c6-4cc2-99dc-bf018545c5e7" providerId="ADAL" clId="{A6928B16-A3A1-4812-8133-25DB85D1E733}" dt="2022-02-17T08:50:18.567" v="7" actId="478"/>
          <ac:picMkLst>
            <pc:docMk/>
            <pc:sldMk cId="1569113604" sldId="408"/>
            <ac:picMk id="3" creationId="{A09D4298-B5AF-4A2E-BD82-6EA7C4D167DD}"/>
          </ac:picMkLst>
        </pc:picChg>
        <pc:picChg chg="add mod">
          <ac:chgData name="Karen Vancluysen" userId="a537343a-51c6-4cc2-99dc-bf018545c5e7" providerId="ADAL" clId="{A6928B16-A3A1-4812-8133-25DB85D1E733}" dt="2022-02-17T08:56:20.019" v="60" actId="1076"/>
          <ac:picMkLst>
            <pc:docMk/>
            <pc:sldMk cId="1569113604" sldId="408"/>
            <ac:picMk id="4" creationId="{6B861AE4-0621-40E5-97AD-F75A799BBB4B}"/>
          </ac:picMkLst>
        </pc:picChg>
        <pc:picChg chg="mod modCrop">
          <ac:chgData name="Karen Vancluysen" userId="a537343a-51c6-4cc2-99dc-bf018545c5e7" providerId="ADAL" clId="{A6928B16-A3A1-4812-8133-25DB85D1E733}" dt="2022-02-17T08:56:04.434" v="57" actId="1076"/>
          <ac:picMkLst>
            <pc:docMk/>
            <pc:sldMk cId="1569113604" sldId="408"/>
            <ac:picMk id="5" creationId="{58DFB181-7C94-46C7-B5F6-3BD29B15716D}"/>
          </ac:picMkLst>
        </pc:picChg>
        <pc:picChg chg="mod ord modCrop">
          <ac:chgData name="Karen Vancluysen" userId="a537343a-51c6-4cc2-99dc-bf018545c5e7" providerId="ADAL" clId="{A6928B16-A3A1-4812-8133-25DB85D1E733}" dt="2022-02-17T08:56:31.714" v="62" actId="166"/>
          <ac:picMkLst>
            <pc:docMk/>
            <pc:sldMk cId="1569113604" sldId="408"/>
            <ac:picMk id="6" creationId="{28D06BB9-DD4C-4E73-88D3-01611A5051C3}"/>
          </ac:picMkLst>
        </pc:picChg>
        <pc:picChg chg="del">
          <ac:chgData name="Karen Vancluysen" userId="a537343a-51c6-4cc2-99dc-bf018545c5e7" providerId="ADAL" clId="{A6928B16-A3A1-4812-8133-25DB85D1E733}" dt="2022-02-17T08:50:21.579" v="8" actId="478"/>
          <ac:picMkLst>
            <pc:docMk/>
            <pc:sldMk cId="1569113604" sldId="408"/>
            <ac:picMk id="8" creationId="{05322A90-A356-4646-A9DB-FF7CDD39EF48}"/>
          </ac:picMkLst>
        </pc:picChg>
      </pc:sldChg>
      <pc:sldChg chg="ord">
        <pc:chgData name="Karen Vancluysen" userId="a537343a-51c6-4cc2-99dc-bf018545c5e7" providerId="ADAL" clId="{A6928B16-A3A1-4812-8133-25DB85D1E733}" dt="2022-02-17T08:46:34.709" v="5"/>
        <pc:sldMkLst>
          <pc:docMk/>
          <pc:sldMk cId="164568770" sldId="4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69C2B1A-4DFB-4779-A339-A0979E092B80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91685B-8FE0-4B89-BF2A-6B9DC3DF33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68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1685B-8FE0-4B89-BF2A-6B9DC3DF334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0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1685B-8FE0-4B89-BF2A-6B9DC3DF33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9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1685B-8FE0-4B89-BF2A-6B9DC3DF33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4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8425-9D63-4CEC-9073-64D600C3E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FF508-8949-4249-8181-0B003A6AF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B143C-E9F7-442D-B0C8-497F768AC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D685C-9FED-4E75-8205-3D6D3DEA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17D47-FD91-424E-ADC2-4560951C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5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9220-1675-4D41-A526-9F7E16C3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8F844-7D08-4B87-AF31-CB3A23E9B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FA3A-660F-4391-A434-ACBAA756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4301-16D5-42DD-9C75-907F0CD8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72FEE-272A-486E-BF09-2CD4786A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6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E84284-E0C0-45B6-9B7F-5EB4B3D01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83F1F-F342-4032-8D11-E61B7C2ED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7E5C-3CFD-4782-A810-D5DF9329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9AAF5-14E3-4B65-B3B0-DFC7FB6A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D1DD5-BC71-45BE-BF20-B7661982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3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2350C-CA24-1243-A65F-2B5583A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92" y="807523"/>
            <a:ext cx="7062705" cy="103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741" y="5716645"/>
            <a:ext cx="1871776" cy="6103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042FF-FA33-014E-BCBF-042F1638C3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790" y="1728431"/>
            <a:ext cx="3812116" cy="115993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73628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343"/>
            <a:ext cx="121920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92" y="807523"/>
            <a:ext cx="7062705" cy="103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741" y="5716645"/>
            <a:ext cx="1871776" cy="61036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5FA6-0DE1-974B-96CA-A6324E126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790" y="1728431"/>
            <a:ext cx="3812116" cy="115993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3545843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279DA-B82E-9442-981D-3D83F4077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741" y="5716645"/>
            <a:ext cx="1871776" cy="61036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87615CF-5063-E344-8758-4C904D8CBEBC}"/>
              </a:ext>
            </a:extLst>
          </p:cNvPr>
          <p:cNvSpPr txBox="1">
            <a:spLocks/>
          </p:cNvSpPr>
          <p:nvPr userDrawn="1"/>
        </p:nvSpPr>
        <p:spPr>
          <a:xfrm>
            <a:off x="579458" y="1390482"/>
            <a:ext cx="3525252" cy="75478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B58039F-505A-6849-87DC-E6F353006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92" y="807523"/>
            <a:ext cx="7062705" cy="103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0F6534-3E34-6D42-8411-97EB4C3C2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790" y="1728431"/>
            <a:ext cx="3812116" cy="494455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BBAC1-4062-C940-99B4-FED90C820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790" y="2145264"/>
            <a:ext cx="3812116" cy="1159933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85121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4F284-739F-9C45-8DDD-B558DE0C8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6"/>
          <a:stretch/>
        </p:blipFill>
        <p:spPr>
          <a:xfrm>
            <a:off x="4427620" y="-1"/>
            <a:ext cx="7773433" cy="68580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91" y="3157106"/>
            <a:ext cx="3525252" cy="155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438ADD-178B-9B42-BDC2-B0AA2F0BA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790" y="4632144"/>
            <a:ext cx="3812116" cy="1159933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44270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14965-E039-6B41-9801-F9545D543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32" y="0"/>
            <a:ext cx="8966168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91" y="3157106"/>
            <a:ext cx="3525252" cy="155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14EB52-6EAC-8E4C-86E6-18672C814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3790" y="4632144"/>
            <a:ext cx="3812116" cy="1159933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1090941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3869"/>
            <a:ext cx="10515600" cy="3647979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668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8855E-9528-0E4F-8F05-AE2D6EA93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8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94B15-96D7-CB41-8439-2CC314472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1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293870"/>
            <a:ext cx="10515600" cy="371285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A634E-FBBD-1C43-98A5-2B2340A23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4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8F8F-0B93-439A-ACF4-FE8838FD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EE49D-6290-4136-B37A-40A676C2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E7B5B-98C0-48EC-B35A-33075FD2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2A826-C0CC-4176-8196-DE33F60D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3D24-5192-44BD-BB7A-D8B1A9B3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41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/>
          <a:stretch/>
        </p:blipFill>
        <p:spPr>
          <a:xfrm>
            <a:off x="4427619" y="0"/>
            <a:ext cx="7893796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3041583"/>
            <a:ext cx="3525252" cy="213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B5D68-EDC9-CD41-9246-E9EBE9552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65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453" y="0"/>
            <a:ext cx="7893796" cy="68580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3041583"/>
            <a:ext cx="3525252" cy="213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58D8B-71E1-F44B-AF3B-FDAAA7B60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3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451" y="0"/>
            <a:ext cx="781571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3041583"/>
            <a:ext cx="3525252" cy="213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0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1" y="5716645"/>
            <a:ext cx="1871776" cy="61036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1" y="3041583"/>
            <a:ext cx="3525252" cy="2130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5395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293870"/>
            <a:ext cx="10515600" cy="3792873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668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410043" y="2573423"/>
            <a:ext cx="7362461" cy="869213"/>
          </a:xfrm>
        </p:spPr>
        <p:txBody>
          <a:bodyPr anchor="t">
            <a:normAutofit/>
          </a:bodyPr>
          <a:lstStyle>
            <a:lvl1pPr algn="ctr">
              <a:defRPr sz="36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85719" y="3217811"/>
            <a:ext cx="6608739" cy="5924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3AE2-C8E8-D943-A9CE-774B0D1F5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45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0F16F-9F3D-BC47-82CD-F0877A747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45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2293870"/>
            <a:ext cx="10515600" cy="3712853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668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AC6AB-BBF0-4341-91FF-E431DD372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94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2293869"/>
            <a:ext cx="10515600" cy="3563896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668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B8D95-9969-A84C-8A83-480ED8AED3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623" y="6086743"/>
            <a:ext cx="1236375" cy="40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D2B0D-EE24-4170-AF6A-05C708A2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CFE0-55D6-4351-BCBF-967CF68B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F6CB1-17DB-4B93-9EBA-A94DA0FB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7C835-65B5-4E7C-A415-1D2BF238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3892F-8477-4565-9CE3-0C76FB4C1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2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C249-A2F8-41CA-926F-E84D90F6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B2B99-2670-4E4C-A98D-D03759552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A4866-BAF6-4756-9139-E2C6D2502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CBE67-16AE-44DE-94C2-E176FBC3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99160-45A0-4BC7-A0C2-FC536E80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38561-1B85-4330-8730-8737D739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01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DD0D-5264-48F4-882B-CE4F667B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CFCEF-B813-43A5-A89A-BDDA20B49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7CC8B-D57B-4C92-B954-5C4FB4848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8704D-3ECB-4E17-9ECE-23F212E2F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E5137-D96F-48F9-9A79-7C06FFF42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0449F-EF7F-4275-B075-BE5376BDB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ADE0E-9B17-483C-81E5-D73BB332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F0EB8-9176-4447-A647-1E1B72FF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BFBC-FCB2-495B-9C89-D1E89CEE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4B3E9F-6865-4BF8-B6A4-4B4DA7FE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608B4-78F5-475E-BD26-B16DA362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F7D12-B130-4FEA-84C4-2CCB97B5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81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E1A0E-F9AA-4B04-9E71-3DCC82144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59786-6AB0-4C7D-917F-2327FBB0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974B4-A8ED-4556-A149-123FA100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11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EDB3-8123-4750-AD7E-5304A271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BBF94-7F99-4E5C-B09F-7E10CEB8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6405C-A77A-448F-BADC-77F860F62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4CC2B-2F5B-452C-B200-C2DDC7039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58313-5165-4BC7-8B8A-2C27FB328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FC6A4-172B-4BBC-99BF-E532DD43A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56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7F6A-0F97-4F52-BEFA-C9231471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1F96AC-49A4-4FDF-98BF-EB638F0B3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D241B-4D55-48AF-90FB-56BD3FD04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AACD6-1EDA-489F-8786-701108DB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9ADC3-521C-46F4-A6B0-26F68DA0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D9CA2-DF98-4B0E-9E9C-199716EB8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E1D34-BF41-472C-A43E-B1B613AA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E00B9-B6DB-4F4C-9E52-85E9EFDCE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F7207-D0B9-4297-8378-B6244A4AE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24EAE-D126-4AF0-9AD2-E909319F72F2}" type="datetimeFigureOut">
              <a:rPr lang="en-GB" smtClean="0"/>
              <a:t>18/02/2022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72973-63EE-4285-9A6B-249A8C316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8EF2-2E8E-40F6-B60C-52B897BE2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5C04-E6F5-4FDD-AD60-A13D1B1BD5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49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445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05012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ACA2-E333-C043-A3D7-7B6F457E726E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8F48-0767-2B4D-8095-F42DCB73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>
              <a:lumMod val="95000"/>
              <a:lumOff val="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8ABD24"/>
        </a:buClr>
        <a:buFont typeface="Arial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ABD24"/>
        </a:buClr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ABD24"/>
        </a:buClr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ABD24"/>
        </a:buClr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8ABD24"/>
        </a:buClr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39A2CDFE-5C7C-44F2-BE2E-A7035C2E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8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4A3B7B9-DC73-4945-9B77-7D5BA3233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" y="287842"/>
            <a:ext cx="12004426" cy="62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7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7120E2-A100-4F36-8777-61BA66C19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301489"/>
            <a:ext cx="10515600" cy="1874271"/>
          </a:xfrm>
        </p:spPr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This session will provide an overview of the street redesign process developed by MORE. 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Representatives from Budapest, Lisbon, London, Malmö and Constanta will share their experiences and tips for success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35190-E674-46FB-ADDC-D75AF614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828220"/>
            <a:ext cx="10515600" cy="1325563"/>
          </a:xfrm>
        </p:spPr>
        <p:txBody>
          <a:bodyPr>
            <a:normAutofit/>
          </a:bodyPr>
          <a:lstStyle/>
          <a:p>
            <a:r>
              <a:rPr lang="fr-BE" sz="2800" dirty="0"/>
              <a:t>14:00: </a:t>
            </a:r>
            <a:r>
              <a:rPr lang="en-US" sz="2800" dirty="0">
                <a:effectLst/>
                <a:latin typeface="Arial" panose="020B0604020202020204" pitchFamily="34" charset="0"/>
              </a:rPr>
              <a:t>Street design: processes, outcomes, and recommendations</a:t>
            </a:r>
            <a:endParaRPr lang="en-GB" sz="2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C7BC440-E421-46EB-A81B-CC5DCF124818}"/>
              </a:ext>
            </a:extLst>
          </p:cNvPr>
          <p:cNvSpPr txBox="1">
            <a:spLocks/>
          </p:cNvSpPr>
          <p:nvPr/>
        </p:nvSpPr>
        <p:spPr>
          <a:xfrm>
            <a:off x="899160" y="43234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BE" sz="2800" dirty="0"/>
              <a:t>16:00: </a:t>
            </a:r>
            <a:r>
              <a:rPr lang="en-US" sz="2800" dirty="0">
                <a:latin typeface="Arial" panose="020B0604020202020204" pitchFamily="34" charset="0"/>
              </a:rPr>
              <a:t>Wrap up and final recommendations	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456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road, building, outdoor&#10;&#10;Description automatically generated">
            <a:extLst>
              <a:ext uri="{FF2B5EF4-FFF2-40B4-BE49-F238E27FC236}">
                <a16:creationId xmlns:a16="http://schemas.microsoft.com/office/drawing/2014/main" id="{58DFB181-7C94-46C7-B5F6-3BD29B157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/>
          <a:stretch/>
        </p:blipFill>
        <p:spPr>
          <a:xfrm>
            <a:off x="6520868" y="274352"/>
            <a:ext cx="5108230" cy="312038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FD6794-0C4E-4C5F-A438-1CF4F6B38395}"/>
              </a:ext>
            </a:extLst>
          </p:cNvPr>
          <p:cNvSpPr txBox="1"/>
          <p:nvPr/>
        </p:nvSpPr>
        <p:spPr>
          <a:xfrm>
            <a:off x="9769542" y="6484620"/>
            <a:ext cx="242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gabriel12 / shutterstock.com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61A86-9E80-45F4-852F-A78797E7F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675"/>
          <a:stretch/>
        </p:blipFill>
        <p:spPr>
          <a:xfrm>
            <a:off x="615684" y="274351"/>
            <a:ext cx="5685490" cy="31203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C53E5-C3DD-4B95-B63A-31481B5205E6}"/>
              </a:ext>
            </a:extLst>
          </p:cNvPr>
          <p:cNvSpPr txBox="1"/>
          <p:nvPr/>
        </p:nvSpPr>
        <p:spPr>
          <a:xfrm>
            <a:off x="2503430" y="2136935"/>
            <a:ext cx="7658100" cy="193899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space is an extremely scarce – and therefore valuable – resource for cities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D16219-7986-4F6E-9F3C-28A59CD2605D}"/>
              </a:ext>
            </a:extLst>
          </p:cNvPr>
          <p:cNvSpPr txBox="1"/>
          <p:nvPr/>
        </p:nvSpPr>
        <p:spPr>
          <a:xfrm>
            <a:off x="562903" y="6452666"/>
            <a:ext cx="6274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BE" sz="16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600" dirty="0" err="1">
                <a:latin typeface="Arial" panose="020B0604020202020204" pitchFamily="34" charset="0"/>
                <a:cs typeface="Arial" panose="020B0604020202020204" pitchFamily="34" charset="0"/>
              </a:rPr>
              <a:t>alexandros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>
                <a:latin typeface="Arial" panose="020B0604020202020204" pitchFamily="34" charset="0"/>
                <a:cs typeface="Arial" panose="020B0604020202020204" pitchFamily="34" charset="0"/>
              </a:rPr>
              <a:t>michailidis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, gabriel12 / Shutterstock.com 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1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080AE36-6764-4EB6-962A-8AB345D48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96283"/>
            <a:ext cx="1084920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79988" indent="-237061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Developed comprehensive and sophisticated processes and tools to better address </a:t>
            </a:r>
            <a:r>
              <a:rPr lang="en-GB" sz="2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needs for urban street space</a:t>
            </a: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including enhanced stakeholder engagement</a:t>
            </a:r>
          </a:p>
          <a:p>
            <a:pPr marL="242927"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479988" indent="-237061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Explored options to </a:t>
            </a:r>
            <a:r>
              <a:rPr lang="en-GB" sz="2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use the limited space more flexibly</a:t>
            </a: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during the day</a:t>
            </a:r>
          </a:p>
          <a:p>
            <a:pPr marL="479988" indent="-237061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GB" sz="24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479988" indent="-23706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Contributed to </a:t>
            </a:r>
            <a:r>
              <a:rPr lang="en-GB" sz="2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enhanced operation of the Trans-European Transport Network</a:t>
            </a:r>
            <a:r>
              <a:rPr lang="en-GB" sz="2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by addressing challenges within the urban nodes, where most long-distance trips begin and end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D0DEA-010D-4BBF-8E9A-A7E147A0F6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9271" y="1264166"/>
            <a:ext cx="3181149" cy="103733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B0893A0-893B-409C-8D7B-7CDCB8F96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1475054"/>
            <a:ext cx="45125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79988" indent="-237061" algn="just" defTabSz="121917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Horizon 2020 project</a:t>
            </a:r>
          </a:p>
          <a:p>
            <a:pPr marL="479988" indent="-237061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September 2018-February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9A815-CEE2-473A-B16A-98385CE66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331" y="1454739"/>
            <a:ext cx="1002009" cy="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5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111060" y="1757728"/>
            <a:ext cx="448658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5 European cities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pt-PT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Case studies: busy roads linking to the European Transeuropean Transport Network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91744" y="4645012"/>
            <a:ext cx="4704523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Road user groups 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International Federation of Pedestrians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European Cyclists Federation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International Association of Public Transport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Alliance for Logistics Innovation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POLIS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529589F-FA06-4BFE-9FEA-761B5F9E7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4299" y="4757863"/>
            <a:ext cx="343102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Private sector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PTV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 err="1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Dynniq</a:t>
            </a:r>
            <a:endParaRPr lang="en-GB" sz="2000" dirty="0"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Buchanan Computing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VECTOS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EIP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BC86224-0A82-4158-828E-5352B20F5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4645012"/>
            <a:ext cx="326436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Universities 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University College London</a:t>
            </a: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Technical University </a:t>
            </a:r>
            <a:r>
              <a:rPr lang="en-GB" sz="2000" dirty="0" err="1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Dresdes</a:t>
            </a:r>
            <a:endParaRPr lang="en-GB" sz="2000" dirty="0"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  <a:p>
            <a:pPr marL="143996" indent="-143996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MS Mincho" pitchFamily="49" charset="-128"/>
                <a:cs typeface="Arial" panose="020B0604020202020204" pitchFamily="34" charset="0"/>
              </a:rPr>
              <a:t>Sciences 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7934DD-1F2A-4ED4-8DAA-66552877D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4" r="6219" b="13013"/>
          <a:stretch/>
        </p:blipFill>
        <p:spPr>
          <a:xfrm>
            <a:off x="594360" y="79387"/>
            <a:ext cx="6187440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1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4F11A7-FFF5-4366-98CE-230F0E87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00"/>
            <a:ext cx="1072896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fr-BE" sz="2800" dirty="0" err="1"/>
              <a:t>Opening</a:t>
            </a:r>
            <a:r>
              <a:rPr lang="fr-BE" sz="2800" dirty="0"/>
              <a:t> session: Street design: concepts, </a:t>
            </a:r>
            <a:r>
              <a:rPr lang="fr-BE" sz="2800" dirty="0" err="1"/>
              <a:t>context</a:t>
            </a:r>
            <a:r>
              <a:rPr lang="fr-BE" sz="2800" dirty="0"/>
              <a:t> and challenges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CAFC4-4E93-45E9-828C-E350BC0085DB}"/>
              </a:ext>
            </a:extLst>
          </p:cNvPr>
          <p:cNvSpPr txBox="1"/>
          <p:nvPr/>
        </p:nvSpPr>
        <p:spPr>
          <a:xfrm>
            <a:off x="838200" y="1967028"/>
            <a:ext cx="6096000" cy="190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Opening statement </a:t>
            </a:r>
          </a:p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Matthew Baldwin, Deputy Director General DG MOVE, Chair of EU Mission for 100 Climate-Neutral and Smart Cities</a:t>
            </a:r>
          </a:p>
        </p:txBody>
      </p:sp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01F2348-2F3C-456D-821C-0771A74DC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" b="18575"/>
          <a:stretch/>
        </p:blipFill>
        <p:spPr>
          <a:xfrm>
            <a:off x="7839996" y="4501059"/>
            <a:ext cx="2248883" cy="189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person, person, necktie, wearing&#10;&#10;Description automatically generated">
            <a:extLst>
              <a:ext uri="{FF2B5EF4-FFF2-40B4-BE49-F238E27FC236}">
                <a16:creationId xmlns:a16="http://schemas.microsoft.com/office/drawing/2014/main" id="{BDEA97CE-6882-41B4-A432-9E33DBCE5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88" y="1967028"/>
            <a:ext cx="1912621" cy="1912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D1C9DE-2A2B-4D73-8E88-F098D9715661}"/>
              </a:ext>
            </a:extLst>
          </p:cNvPr>
          <p:cNvSpPr txBox="1"/>
          <p:nvPr/>
        </p:nvSpPr>
        <p:spPr>
          <a:xfrm>
            <a:off x="838200" y="4501059"/>
            <a:ext cx="6096000" cy="190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en-GB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Keynote speech</a:t>
            </a: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15000"/>
              </a:lnSpc>
              <a:spcBef>
                <a:spcPts val="200"/>
              </a:spcBef>
              <a:spcAft>
                <a:spcPts val="10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Pascal Smet, Secretary of State of the Brussels-Capital Region, responsible for Urbanism</a:t>
            </a:r>
          </a:p>
        </p:txBody>
      </p:sp>
    </p:spTree>
    <p:extLst>
      <p:ext uri="{BB962C8B-B14F-4D97-AF65-F5344CB8AC3E}">
        <p14:creationId xmlns:p14="http://schemas.microsoft.com/office/powerpoint/2010/main" val="124174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4F11A7-FFF5-4366-98CE-230F0E87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200"/>
            <a:ext cx="10728960" cy="13255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BE" sz="2800" dirty="0" err="1"/>
              <a:t>Presentations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6FF36-58CE-40C0-98D1-47F73EE8BFD3}"/>
              </a:ext>
            </a:extLst>
          </p:cNvPr>
          <p:cNvSpPr txBox="1"/>
          <p:nvPr/>
        </p:nvSpPr>
        <p:spPr>
          <a:xfrm>
            <a:off x="838200" y="2103217"/>
            <a:ext cx="10797540" cy="4002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MORE addresses the challenges facing city streets (Paulo Anciaes, UCL)</a:t>
            </a:r>
          </a:p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Street carbon: current sources and future potentials (Ellen Hill, </a:t>
            </a:r>
            <a:r>
              <a:rPr lang="en-GB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Vectos</a:t>
            </a: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Concepts and street design principles (Peter Jones, UCL)</a:t>
            </a:r>
          </a:p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 and regulatory frameworks (Charlotte Halpern, Sciences Po)</a:t>
            </a:r>
          </a:p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 user groups and patterns of street use (Regine Gericke, TU Dresden)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 street patterns and potential role for new technologies (Meng Lu, DYNNIQ)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Q&amp;A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14751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CABD3C-F42F-46EA-BFF7-8DFB787E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2282D-5372-4818-99EE-1C0CE7F50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1" r="4001" b="3149"/>
          <a:stretch/>
        </p:blipFill>
        <p:spPr>
          <a:xfrm>
            <a:off x="-1" y="-103367"/>
            <a:ext cx="13002497" cy="710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0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4F11A7-FFF5-4366-98CE-230F0E87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200"/>
            <a:ext cx="10728960" cy="13255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fr-BE" sz="2800" dirty="0" err="1"/>
              <a:t>Housekeeping</a:t>
            </a:r>
            <a:r>
              <a:rPr lang="fr-BE" sz="2800" dirty="0"/>
              <a:t> &amp; </a:t>
            </a:r>
            <a:r>
              <a:rPr lang="fr-BE" sz="2800" dirty="0" err="1"/>
              <a:t>safety</a:t>
            </a:r>
            <a:r>
              <a:rPr lang="fr-BE" sz="2800" dirty="0"/>
              <a:t> </a:t>
            </a:r>
            <a:r>
              <a:rPr lang="fr-BE" sz="2800" dirty="0" err="1"/>
              <a:t>measures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6FF36-58CE-40C0-98D1-47F73EE8BFD3}"/>
              </a:ext>
            </a:extLst>
          </p:cNvPr>
          <p:cNvSpPr txBox="1"/>
          <p:nvPr/>
        </p:nvSpPr>
        <p:spPr>
          <a:xfrm>
            <a:off x="838200" y="2301337"/>
            <a:ext cx="10309860" cy="19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Please remember to keep your facemask on at all times</a:t>
            </a:r>
          </a:p>
          <a:p>
            <a:pPr marL="285750" lvl="0" indent="-285750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breaks, please take your coffee and food and take a seat (we cannot stand and eat or drink until tomorrow 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 )</a:t>
            </a:r>
            <a:r>
              <a:rPr lang="en-GB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08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169148-4A27-4E61-88FF-0BF917283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6" y="314934"/>
            <a:ext cx="11900887" cy="6228131"/>
          </a:xfrm>
        </p:spPr>
      </p:pic>
    </p:spTree>
    <p:extLst>
      <p:ext uri="{BB962C8B-B14F-4D97-AF65-F5344CB8AC3E}">
        <p14:creationId xmlns:p14="http://schemas.microsoft.com/office/powerpoint/2010/main" val="57307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7F92A2-2EE9-4120-9A36-290756418B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a3a8e-7964-4418-ab96-7edc9afd578f"/>
    <ds:schemaRef ds:uri="07e80eab-9d26-4ae7-bd74-003410c928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CA3285-6673-4946-8207-3FDFE6196C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9B58A-ABFE-4D2D-9854-950A82971137}">
  <ds:schemaRefs>
    <ds:schemaRef ds:uri="http://schemas.openxmlformats.org/package/2006/metadata/core-properties"/>
    <ds:schemaRef ds:uri="http://schemas.microsoft.com/office/2006/documentManagement/types"/>
    <ds:schemaRef ds:uri="fb7a3a8e-7964-4418-ab96-7edc9afd578f"/>
    <ds:schemaRef ds:uri="07e80eab-9d26-4ae7-bd74-003410c928f3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373</Words>
  <Application>Microsoft Office PowerPoint</Application>
  <PresentationFormat>Widescreen</PresentationFormat>
  <Paragraphs>51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Opening session: Street design: concepts, context and challenges</vt:lpstr>
      <vt:lpstr>Presentations</vt:lpstr>
      <vt:lpstr>PowerPoint Presentation</vt:lpstr>
      <vt:lpstr>Housekeeping &amp; safety measures</vt:lpstr>
      <vt:lpstr>PowerPoint Presentation</vt:lpstr>
      <vt:lpstr>PowerPoint Presentation</vt:lpstr>
      <vt:lpstr>14:00: Street design: processes, outcomes, and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Ripa</dc:creator>
  <cp:lastModifiedBy>Francesco Ripa</cp:lastModifiedBy>
  <cp:revision>2</cp:revision>
  <cp:lastPrinted>2022-02-17T08:31:14Z</cp:lastPrinted>
  <dcterms:created xsi:type="dcterms:W3CDTF">2022-02-15T10:33:15Z</dcterms:created>
  <dcterms:modified xsi:type="dcterms:W3CDTF">2022-02-18T10:28:59Z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0x01010099E8CB689BBF064F911E71EFFC1CB2A3</vt:lpwstr>
  </property>
</Properties>
</file>