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 id="2147483705" r:id="rId5"/>
    <p:sldMasterId id="2147483719" r:id="rId6"/>
    <p:sldMasterId id="2147483737" r:id="rId7"/>
  </p:sldMasterIdLst>
  <p:notesMasterIdLst>
    <p:notesMasterId r:id="rId23"/>
  </p:notesMasterIdLst>
  <p:sldIdLst>
    <p:sldId id="278" r:id="rId8"/>
    <p:sldId id="408" r:id="rId9"/>
    <p:sldId id="407" r:id="rId10"/>
    <p:sldId id="285" r:id="rId11"/>
    <p:sldId id="559" r:id="rId12"/>
    <p:sldId id="560" r:id="rId13"/>
    <p:sldId id="561" r:id="rId14"/>
    <p:sldId id="564" r:id="rId15"/>
    <p:sldId id="565" r:id="rId16"/>
    <p:sldId id="335" r:id="rId17"/>
    <p:sldId id="339" r:id="rId18"/>
    <p:sldId id="566" r:id="rId19"/>
    <p:sldId id="570" r:id="rId20"/>
    <p:sldId id="567" r:id="rId21"/>
    <p:sldId id="281" r:id="rId2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ughton Roisin" initials="NR" lastIdx="1" clrIdx="0">
    <p:extLst>
      <p:ext uri="{19B8F6BF-5375-455C-9EA6-DF929625EA0E}">
        <p15:presenceInfo xmlns:p15="http://schemas.microsoft.com/office/powerpoint/2012/main" userId="S::RoisinNaughton@tfl.gov.uk::ed17e9b3-cdfc-4e8f-9840-de02ac25e3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BA7"/>
    <a:srgbClr val="E51935"/>
    <a:srgbClr val="00A547"/>
    <a:srgbClr val="0D2648"/>
    <a:srgbClr val="1652A1"/>
    <a:srgbClr val="21A795"/>
    <a:srgbClr val="8AB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3C712-025C-4F15-9C8E-AEFD3BBC2947}" v="18" dt="2022-02-16T17:50:17.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6"/>
    <p:restoredTop sz="72554" autoAdjust="0"/>
  </p:normalViewPr>
  <p:slideViewPr>
    <p:cSldViewPr snapToGrid="0" snapToObjects="1">
      <p:cViewPr varScale="1">
        <p:scale>
          <a:sx n="82" d="100"/>
          <a:sy n="82" d="100"/>
        </p:scale>
        <p:origin x="48" y="99"/>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ughton Roisin" userId="ed17e9b3-cdfc-4e8f-9840-de02ac25e336" providerId="ADAL" clId="{C143C712-025C-4F15-9C8E-AEFD3BBC2947}"/>
    <pc:docChg chg="undo redo custSel addSld delSld modSld delMainMaster">
      <pc:chgData name="Naughton Roisin" userId="ed17e9b3-cdfc-4e8f-9840-de02ac25e336" providerId="ADAL" clId="{C143C712-025C-4F15-9C8E-AEFD3BBC2947}" dt="2022-02-16T17:50:47.248" v="103" actId="113"/>
      <pc:docMkLst>
        <pc:docMk/>
      </pc:docMkLst>
      <pc:sldChg chg="modSp mod">
        <pc:chgData name="Naughton Roisin" userId="ed17e9b3-cdfc-4e8f-9840-de02ac25e336" providerId="ADAL" clId="{C143C712-025C-4F15-9C8E-AEFD3BBC2947}" dt="2022-02-16T15:04:27.708" v="42" actId="207"/>
        <pc:sldMkLst>
          <pc:docMk/>
          <pc:sldMk cId="718703588" sldId="278"/>
        </pc:sldMkLst>
        <pc:spChg chg="mod">
          <ac:chgData name="Naughton Roisin" userId="ed17e9b3-cdfc-4e8f-9840-de02ac25e336" providerId="ADAL" clId="{C143C712-025C-4F15-9C8E-AEFD3BBC2947}" dt="2022-02-14T16:27:24.072" v="3" actId="20577"/>
          <ac:spMkLst>
            <pc:docMk/>
            <pc:sldMk cId="718703588" sldId="278"/>
            <ac:spMk id="2" creationId="{F5CA44C6-F2E7-E54C-9695-E70E4606ECAD}"/>
          </ac:spMkLst>
        </pc:spChg>
        <pc:spChg chg="mod">
          <ac:chgData name="Naughton Roisin" userId="ed17e9b3-cdfc-4e8f-9840-de02ac25e336" providerId="ADAL" clId="{C143C712-025C-4F15-9C8E-AEFD3BBC2947}" dt="2022-02-16T15:04:27.708" v="42" actId="207"/>
          <ac:spMkLst>
            <pc:docMk/>
            <pc:sldMk cId="718703588" sldId="278"/>
            <ac:spMk id="4" creationId="{55E4F227-A145-7241-91CF-ACDA67643ADD}"/>
          </ac:spMkLst>
        </pc:spChg>
      </pc:sldChg>
      <pc:sldChg chg="modSp add del">
        <pc:chgData name="Naughton Roisin" userId="ed17e9b3-cdfc-4e8f-9840-de02ac25e336" providerId="ADAL" clId="{C143C712-025C-4F15-9C8E-AEFD3BBC2947}" dt="2022-02-16T15:05:20.090" v="52" actId="207"/>
        <pc:sldMkLst>
          <pc:docMk/>
          <pc:sldMk cId="2901831747" sldId="281"/>
        </pc:sldMkLst>
        <pc:spChg chg="mod">
          <ac:chgData name="Naughton Roisin" userId="ed17e9b3-cdfc-4e8f-9840-de02ac25e336" providerId="ADAL" clId="{C143C712-025C-4F15-9C8E-AEFD3BBC2947}" dt="2022-02-16T15:05:20.090" v="52" actId="207"/>
          <ac:spMkLst>
            <pc:docMk/>
            <pc:sldMk cId="2901831747" sldId="281"/>
            <ac:spMk id="3" creationId="{F1447840-5B69-6844-8CE7-8B0CE13F3958}"/>
          </ac:spMkLst>
        </pc:spChg>
        <pc:spChg chg="mod">
          <ac:chgData name="Naughton Roisin" userId="ed17e9b3-cdfc-4e8f-9840-de02ac25e336" providerId="ADAL" clId="{C143C712-025C-4F15-9C8E-AEFD3BBC2947}" dt="2022-02-16T15:05:16.844" v="51" actId="207"/>
          <ac:spMkLst>
            <pc:docMk/>
            <pc:sldMk cId="2901831747" sldId="281"/>
            <ac:spMk id="4" creationId="{14D294E6-906E-084C-B449-F58C4FD578E4}"/>
          </ac:spMkLst>
        </pc:spChg>
      </pc:sldChg>
      <pc:sldChg chg="modSp add">
        <pc:chgData name="Naughton Roisin" userId="ed17e9b3-cdfc-4e8f-9840-de02ac25e336" providerId="ADAL" clId="{C143C712-025C-4F15-9C8E-AEFD3BBC2947}" dt="2022-02-16T15:04:39.640" v="45" actId="207"/>
        <pc:sldMkLst>
          <pc:docMk/>
          <pc:sldMk cId="3018502551" sldId="285"/>
        </pc:sldMkLst>
        <pc:spChg chg="mod">
          <ac:chgData name="Naughton Roisin" userId="ed17e9b3-cdfc-4e8f-9840-de02ac25e336" providerId="ADAL" clId="{C143C712-025C-4F15-9C8E-AEFD3BBC2947}" dt="2022-02-16T15:04:39.640" v="45" actId="207"/>
          <ac:spMkLst>
            <pc:docMk/>
            <pc:sldMk cId="3018502551" sldId="285"/>
            <ac:spMk id="4" creationId="{00000000-0000-0000-0000-000000000000}"/>
          </ac:spMkLst>
        </pc:spChg>
      </pc:sldChg>
      <pc:sldChg chg="del">
        <pc:chgData name="Naughton Roisin" userId="ed17e9b3-cdfc-4e8f-9840-de02ac25e336" providerId="ADAL" clId="{C143C712-025C-4F15-9C8E-AEFD3BBC2947}" dt="2022-02-14T16:27:14.360" v="0" actId="47"/>
        <pc:sldMkLst>
          <pc:docMk/>
          <pc:sldMk cId="212815296" sldId="311"/>
        </pc:sldMkLst>
      </pc:sldChg>
      <pc:sldChg chg="del">
        <pc:chgData name="Naughton Roisin" userId="ed17e9b3-cdfc-4e8f-9840-de02ac25e336" providerId="ADAL" clId="{C143C712-025C-4F15-9C8E-AEFD3BBC2947}" dt="2022-02-15T23:16:01.614" v="13" actId="47"/>
        <pc:sldMkLst>
          <pc:docMk/>
          <pc:sldMk cId="3055227200" sldId="312"/>
        </pc:sldMkLst>
      </pc:sldChg>
      <pc:sldChg chg="del">
        <pc:chgData name="Naughton Roisin" userId="ed17e9b3-cdfc-4e8f-9840-de02ac25e336" providerId="ADAL" clId="{C143C712-025C-4F15-9C8E-AEFD3BBC2947}" dt="2022-02-15T23:16:03.668" v="24" actId="47"/>
        <pc:sldMkLst>
          <pc:docMk/>
          <pc:sldMk cId="2985813022" sldId="313"/>
        </pc:sldMkLst>
      </pc:sldChg>
      <pc:sldChg chg="add del">
        <pc:chgData name="Naughton Roisin" userId="ed17e9b3-cdfc-4e8f-9840-de02ac25e336" providerId="ADAL" clId="{C143C712-025C-4F15-9C8E-AEFD3BBC2947}" dt="2022-02-15T23:16:35.230" v="29" actId="47"/>
        <pc:sldMkLst>
          <pc:docMk/>
          <pc:sldMk cId="4001059510" sldId="316"/>
        </pc:sldMkLst>
      </pc:sldChg>
      <pc:sldChg chg="add del">
        <pc:chgData name="Naughton Roisin" userId="ed17e9b3-cdfc-4e8f-9840-de02ac25e336" providerId="ADAL" clId="{C143C712-025C-4F15-9C8E-AEFD3BBC2947}" dt="2022-02-15T23:18:12.958" v="31" actId="47"/>
        <pc:sldMkLst>
          <pc:docMk/>
          <pc:sldMk cId="1013949292" sldId="328"/>
        </pc:sldMkLst>
      </pc:sldChg>
      <pc:sldChg chg="add del">
        <pc:chgData name="Naughton Roisin" userId="ed17e9b3-cdfc-4e8f-9840-de02ac25e336" providerId="ADAL" clId="{C143C712-025C-4F15-9C8E-AEFD3BBC2947}" dt="2022-02-15T23:17:35.076" v="30" actId="47"/>
        <pc:sldMkLst>
          <pc:docMk/>
          <pc:sldMk cId="3326751904" sldId="333"/>
        </pc:sldMkLst>
      </pc:sldChg>
      <pc:sldChg chg="add">
        <pc:chgData name="Naughton Roisin" userId="ed17e9b3-cdfc-4e8f-9840-de02ac25e336" providerId="ADAL" clId="{C143C712-025C-4F15-9C8E-AEFD3BBC2947}" dt="2022-02-15T23:16:07.791" v="27"/>
        <pc:sldMkLst>
          <pc:docMk/>
          <pc:sldMk cId="3084158557" sldId="335"/>
        </pc:sldMkLst>
      </pc:sldChg>
      <pc:sldChg chg="add">
        <pc:chgData name="Naughton Roisin" userId="ed17e9b3-cdfc-4e8f-9840-de02ac25e336" providerId="ADAL" clId="{C143C712-025C-4F15-9C8E-AEFD3BBC2947}" dt="2022-02-15T23:16:07.791" v="27"/>
        <pc:sldMkLst>
          <pc:docMk/>
          <pc:sldMk cId="658776819" sldId="339"/>
        </pc:sldMkLst>
      </pc:sldChg>
      <pc:sldChg chg="add del">
        <pc:chgData name="Naughton Roisin" userId="ed17e9b3-cdfc-4e8f-9840-de02ac25e336" providerId="ADAL" clId="{C143C712-025C-4F15-9C8E-AEFD3BBC2947}" dt="2022-02-15T23:16:20.718" v="28" actId="47"/>
        <pc:sldMkLst>
          <pc:docMk/>
          <pc:sldMk cId="3782378996" sldId="372"/>
        </pc:sldMkLst>
      </pc:sldChg>
      <pc:sldChg chg="add del">
        <pc:chgData name="Naughton Roisin" userId="ed17e9b3-cdfc-4e8f-9840-de02ac25e336" providerId="ADAL" clId="{C143C712-025C-4F15-9C8E-AEFD3BBC2947}" dt="2022-02-15T23:18:53.595" v="35" actId="47"/>
        <pc:sldMkLst>
          <pc:docMk/>
          <pc:sldMk cId="35018129" sldId="375"/>
        </pc:sldMkLst>
      </pc:sldChg>
      <pc:sldChg chg="add del">
        <pc:chgData name="Naughton Roisin" userId="ed17e9b3-cdfc-4e8f-9840-de02ac25e336" providerId="ADAL" clId="{C143C712-025C-4F15-9C8E-AEFD3BBC2947}" dt="2022-02-15T23:18:35.769" v="32" actId="47"/>
        <pc:sldMkLst>
          <pc:docMk/>
          <pc:sldMk cId="4158415183" sldId="406"/>
        </pc:sldMkLst>
      </pc:sldChg>
      <pc:sldChg chg="modSp add mod">
        <pc:chgData name="Naughton Roisin" userId="ed17e9b3-cdfc-4e8f-9840-de02ac25e336" providerId="ADAL" clId="{C143C712-025C-4F15-9C8E-AEFD3BBC2947}" dt="2022-02-16T15:04:36.017" v="44" actId="207"/>
        <pc:sldMkLst>
          <pc:docMk/>
          <pc:sldMk cId="3977473531" sldId="407"/>
        </pc:sldMkLst>
        <pc:spChg chg="mod">
          <ac:chgData name="Naughton Roisin" userId="ed17e9b3-cdfc-4e8f-9840-de02ac25e336" providerId="ADAL" clId="{C143C712-025C-4F15-9C8E-AEFD3BBC2947}" dt="2022-02-16T15:04:36.017" v="44" actId="207"/>
          <ac:spMkLst>
            <pc:docMk/>
            <pc:sldMk cId="3977473531" sldId="407"/>
            <ac:spMk id="6" creationId="{1944EC75-E7DE-4C7E-9304-D8FEFE59A24D}"/>
          </ac:spMkLst>
        </pc:spChg>
      </pc:sldChg>
      <pc:sldChg chg="modSp add">
        <pc:chgData name="Naughton Roisin" userId="ed17e9b3-cdfc-4e8f-9840-de02ac25e336" providerId="ADAL" clId="{C143C712-025C-4F15-9C8E-AEFD3BBC2947}" dt="2022-02-16T15:04:32.175" v="43" actId="207"/>
        <pc:sldMkLst>
          <pc:docMk/>
          <pc:sldMk cId="345463752" sldId="408"/>
        </pc:sldMkLst>
        <pc:spChg chg="mod">
          <ac:chgData name="Naughton Roisin" userId="ed17e9b3-cdfc-4e8f-9840-de02ac25e336" providerId="ADAL" clId="{C143C712-025C-4F15-9C8E-AEFD3BBC2947}" dt="2022-02-16T15:04:32.175" v="43" actId="207"/>
          <ac:spMkLst>
            <pc:docMk/>
            <pc:sldMk cId="345463752" sldId="408"/>
            <ac:spMk id="6" creationId="{1944EC75-E7DE-4C7E-9304-D8FEFE59A24D}"/>
          </ac:spMkLst>
        </pc:spChg>
      </pc:sldChg>
      <pc:sldChg chg="del">
        <pc:chgData name="Naughton Roisin" userId="ed17e9b3-cdfc-4e8f-9840-de02ac25e336" providerId="ADAL" clId="{C143C712-025C-4F15-9C8E-AEFD3BBC2947}" dt="2022-02-15T23:16:00.959" v="8" actId="47"/>
        <pc:sldMkLst>
          <pc:docMk/>
          <pc:sldMk cId="988274485" sldId="458"/>
        </pc:sldMkLst>
      </pc:sldChg>
      <pc:sldChg chg="del">
        <pc:chgData name="Naughton Roisin" userId="ed17e9b3-cdfc-4e8f-9840-de02ac25e336" providerId="ADAL" clId="{C143C712-025C-4F15-9C8E-AEFD3BBC2947}" dt="2022-02-15T23:16:02.265" v="14" actId="47"/>
        <pc:sldMkLst>
          <pc:docMk/>
          <pc:sldMk cId="698930091" sldId="545"/>
        </pc:sldMkLst>
      </pc:sldChg>
      <pc:sldChg chg="del">
        <pc:chgData name="Naughton Roisin" userId="ed17e9b3-cdfc-4e8f-9840-de02ac25e336" providerId="ADAL" clId="{C143C712-025C-4F15-9C8E-AEFD3BBC2947}" dt="2022-02-15T23:16:02.297" v="15" actId="47"/>
        <pc:sldMkLst>
          <pc:docMk/>
          <pc:sldMk cId="2132679355" sldId="546"/>
        </pc:sldMkLst>
      </pc:sldChg>
      <pc:sldChg chg="add del">
        <pc:chgData name="Naughton Roisin" userId="ed17e9b3-cdfc-4e8f-9840-de02ac25e336" providerId="ADAL" clId="{C143C712-025C-4F15-9C8E-AEFD3BBC2947}" dt="2022-02-15T23:18:51.924" v="34" actId="47"/>
        <pc:sldMkLst>
          <pc:docMk/>
          <pc:sldMk cId="3050116021" sldId="549"/>
        </pc:sldMkLst>
      </pc:sldChg>
      <pc:sldChg chg="del">
        <pc:chgData name="Naughton Roisin" userId="ed17e9b3-cdfc-4e8f-9840-de02ac25e336" providerId="ADAL" clId="{C143C712-025C-4F15-9C8E-AEFD3BBC2947}" dt="2022-02-15T23:16:02.381" v="17" actId="47"/>
        <pc:sldMkLst>
          <pc:docMk/>
          <pc:sldMk cId="2574224190" sldId="554"/>
        </pc:sldMkLst>
      </pc:sldChg>
      <pc:sldChg chg="del">
        <pc:chgData name="Naughton Roisin" userId="ed17e9b3-cdfc-4e8f-9840-de02ac25e336" providerId="ADAL" clId="{C143C712-025C-4F15-9C8E-AEFD3BBC2947}" dt="2022-02-15T23:16:02.328" v="16" actId="47"/>
        <pc:sldMkLst>
          <pc:docMk/>
          <pc:sldMk cId="1496976425" sldId="555"/>
        </pc:sldMkLst>
      </pc:sldChg>
      <pc:sldChg chg="del">
        <pc:chgData name="Naughton Roisin" userId="ed17e9b3-cdfc-4e8f-9840-de02ac25e336" providerId="ADAL" clId="{C143C712-025C-4F15-9C8E-AEFD3BBC2947}" dt="2022-02-15T23:16:01.476" v="12" actId="47"/>
        <pc:sldMkLst>
          <pc:docMk/>
          <pc:sldMk cId="3531261484" sldId="556"/>
        </pc:sldMkLst>
      </pc:sldChg>
      <pc:sldChg chg="modSp add del mod">
        <pc:chgData name="Naughton Roisin" userId="ed17e9b3-cdfc-4e8f-9840-de02ac25e336" providerId="ADAL" clId="{C143C712-025C-4F15-9C8E-AEFD3BBC2947}" dt="2022-02-15T23:18:50.766" v="33" actId="47"/>
        <pc:sldMkLst>
          <pc:docMk/>
          <pc:sldMk cId="190835665" sldId="558"/>
        </pc:sldMkLst>
        <pc:spChg chg="mod">
          <ac:chgData name="Naughton Roisin" userId="ed17e9b3-cdfc-4e8f-9840-de02ac25e336" providerId="ADAL" clId="{C143C712-025C-4F15-9C8E-AEFD3BBC2947}" dt="2022-02-14T16:48:41.389" v="6" actId="1076"/>
          <ac:spMkLst>
            <pc:docMk/>
            <pc:sldMk cId="190835665" sldId="558"/>
            <ac:spMk id="5" creationId="{35B2ED6F-CD73-484E-9530-4DA0BD986820}"/>
          </ac:spMkLst>
        </pc:spChg>
      </pc:sldChg>
      <pc:sldChg chg="modSp add del mod">
        <pc:chgData name="Naughton Roisin" userId="ed17e9b3-cdfc-4e8f-9840-de02ac25e336" providerId="ADAL" clId="{C143C712-025C-4F15-9C8E-AEFD3BBC2947}" dt="2022-02-16T15:04:45.251" v="46" actId="207"/>
        <pc:sldMkLst>
          <pc:docMk/>
          <pc:sldMk cId="980343986" sldId="559"/>
        </pc:sldMkLst>
        <pc:spChg chg="mod">
          <ac:chgData name="Naughton Roisin" userId="ed17e9b3-cdfc-4e8f-9840-de02ac25e336" providerId="ADAL" clId="{C143C712-025C-4F15-9C8E-AEFD3BBC2947}" dt="2022-02-16T15:04:45.251" v="46" actId="207"/>
          <ac:spMkLst>
            <pc:docMk/>
            <pc:sldMk cId="980343986" sldId="559"/>
            <ac:spMk id="6" creationId="{167ADBFA-8CBA-47FC-908B-E1BD60EFD33A}"/>
          </ac:spMkLst>
        </pc:spChg>
      </pc:sldChg>
      <pc:sldChg chg="add del">
        <pc:chgData name="Naughton Roisin" userId="ed17e9b3-cdfc-4e8f-9840-de02ac25e336" providerId="ADAL" clId="{C143C712-025C-4F15-9C8E-AEFD3BBC2947}" dt="2022-02-15T23:16:07.791" v="27"/>
        <pc:sldMkLst>
          <pc:docMk/>
          <pc:sldMk cId="1665806545" sldId="560"/>
        </pc:sldMkLst>
      </pc:sldChg>
      <pc:sldChg chg="add del">
        <pc:chgData name="Naughton Roisin" userId="ed17e9b3-cdfc-4e8f-9840-de02ac25e336" providerId="ADAL" clId="{C143C712-025C-4F15-9C8E-AEFD3BBC2947}" dt="2022-02-15T23:16:07.791" v="27"/>
        <pc:sldMkLst>
          <pc:docMk/>
          <pc:sldMk cId="330926894" sldId="561"/>
        </pc:sldMkLst>
      </pc:sldChg>
      <pc:sldChg chg="del">
        <pc:chgData name="Naughton Roisin" userId="ed17e9b3-cdfc-4e8f-9840-de02ac25e336" providerId="ADAL" clId="{C143C712-025C-4F15-9C8E-AEFD3BBC2947}" dt="2022-02-15T23:16:03.445" v="22" actId="47"/>
        <pc:sldMkLst>
          <pc:docMk/>
          <pc:sldMk cId="3385347078" sldId="562"/>
        </pc:sldMkLst>
      </pc:sldChg>
      <pc:sldChg chg="del">
        <pc:chgData name="Naughton Roisin" userId="ed17e9b3-cdfc-4e8f-9840-de02ac25e336" providerId="ADAL" clId="{C143C712-025C-4F15-9C8E-AEFD3BBC2947}" dt="2022-02-15T23:16:03.483" v="23" actId="47"/>
        <pc:sldMkLst>
          <pc:docMk/>
          <pc:sldMk cId="3616185286" sldId="563"/>
        </pc:sldMkLst>
      </pc:sldChg>
      <pc:sldChg chg="del">
        <pc:chgData name="Naughton Roisin" userId="ed17e9b3-cdfc-4e8f-9840-de02ac25e336" providerId="ADAL" clId="{C143C712-025C-4F15-9C8E-AEFD3BBC2947}" dt="2022-02-14T16:28:09.383" v="4" actId="47"/>
        <pc:sldMkLst>
          <pc:docMk/>
          <pc:sldMk cId="1761091877" sldId="564"/>
        </pc:sldMkLst>
      </pc:sldChg>
      <pc:sldChg chg="modSp add mod">
        <pc:chgData name="Naughton Roisin" userId="ed17e9b3-cdfc-4e8f-9840-de02ac25e336" providerId="ADAL" clId="{C143C712-025C-4F15-9C8E-AEFD3BBC2947}" dt="2022-02-16T15:04:55.295" v="47" actId="207"/>
        <pc:sldMkLst>
          <pc:docMk/>
          <pc:sldMk cId="2586204736" sldId="564"/>
        </pc:sldMkLst>
        <pc:spChg chg="mod">
          <ac:chgData name="Naughton Roisin" userId="ed17e9b3-cdfc-4e8f-9840-de02ac25e336" providerId="ADAL" clId="{C143C712-025C-4F15-9C8E-AEFD3BBC2947}" dt="2022-02-16T15:04:55.295" v="47" actId="207"/>
          <ac:spMkLst>
            <pc:docMk/>
            <pc:sldMk cId="2586204736" sldId="564"/>
            <ac:spMk id="3" creationId="{00000000-0000-0000-0000-000000000000}"/>
          </ac:spMkLst>
        </pc:spChg>
      </pc:sldChg>
      <pc:sldChg chg="add">
        <pc:chgData name="Naughton Roisin" userId="ed17e9b3-cdfc-4e8f-9840-de02ac25e336" providerId="ADAL" clId="{C143C712-025C-4F15-9C8E-AEFD3BBC2947}" dt="2022-02-15T23:16:07.791" v="27"/>
        <pc:sldMkLst>
          <pc:docMk/>
          <pc:sldMk cId="2064514199" sldId="565"/>
        </pc:sldMkLst>
      </pc:sldChg>
      <pc:sldChg chg="del">
        <pc:chgData name="Naughton Roisin" userId="ed17e9b3-cdfc-4e8f-9840-de02ac25e336" providerId="ADAL" clId="{C143C712-025C-4F15-9C8E-AEFD3BBC2947}" dt="2022-02-15T23:16:04.632" v="25" actId="47"/>
        <pc:sldMkLst>
          <pc:docMk/>
          <pc:sldMk cId="2301145383" sldId="565"/>
        </pc:sldMkLst>
      </pc:sldChg>
      <pc:sldChg chg="modSp add">
        <pc:chgData name="Naughton Roisin" userId="ed17e9b3-cdfc-4e8f-9840-de02ac25e336" providerId="ADAL" clId="{C143C712-025C-4F15-9C8E-AEFD3BBC2947}" dt="2022-02-16T15:05:01.637" v="48" actId="207"/>
        <pc:sldMkLst>
          <pc:docMk/>
          <pc:sldMk cId="2152959941" sldId="566"/>
        </pc:sldMkLst>
        <pc:spChg chg="mod">
          <ac:chgData name="Naughton Roisin" userId="ed17e9b3-cdfc-4e8f-9840-de02ac25e336" providerId="ADAL" clId="{C143C712-025C-4F15-9C8E-AEFD3BBC2947}" dt="2022-02-16T15:05:01.637" v="48" actId="207"/>
          <ac:spMkLst>
            <pc:docMk/>
            <pc:sldMk cId="2152959941" sldId="566"/>
            <ac:spMk id="3" creationId="{00000000-0000-0000-0000-000000000000}"/>
          </ac:spMkLst>
        </pc:spChg>
      </pc:sldChg>
      <pc:sldChg chg="modSp add mod delCm">
        <pc:chgData name="Naughton Roisin" userId="ed17e9b3-cdfc-4e8f-9840-de02ac25e336" providerId="ADAL" clId="{C143C712-025C-4F15-9C8E-AEFD3BBC2947}" dt="2022-02-16T17:50:47.248" v="103" actId="113"/>
        <pc:sldMkLst>
          <pc:docMk/>
          <pc:sldMk cId="599776596" sldId="567"/>
        </pc:sldMkLst>
        <pc:spChg chg="mod">
          <ac:chgData name="Naughton Roisin" userId="ed17e9b3-cdfc-4e8f-9840-de02ac25e336" providerId="ADAL" clId="{C143C712-025C-4F15-9C8E-AEFD3BBC2947}" dt="2022-02-16T15:05:10.269" v="50" actId="207"/>
          <ac:spMkLst>
            <pc:docMk/>
            <pc:sldMk cId="599776596" sldId="567"/>
            <ac:spMk id="3" creationId="{00000000-0000-0000-0000-000000000000}"/>
          </ac:spMkLst>
        </pc:spChg>
        <pc:spChg chg="mod">
          <ac:chgData name="Naughton Roisin" userId="ed17e9b3-cdfc-4e8f-9840-de02ac25e336" providerId="ADAL" clId="{C143C712-025C-4F15-9C8E-AEFD3BBC2947}" dt="2022-02-16T17:50:47.248" v="103" actId="113"/>
          <ac:spMkLst>
            <pc:docMk/>
            <pc:sldMk cId="599776596" sldId="567"/>
            <ac:spMk id="4" creationId="{8262E7FF-80B4-4791-8C27-6EDC9C4D5531}"/>
          </ac:spMkLst>
        </pc:spChg>
      </pc:sldChg>
      <pc:sldChg chg="modSp add">
        <pc:chgData name="Naughton Roisin" userId="ed17e9b3-cdfc-4e8f-9840-de02ac25e336" providerId="ADAL" clId="{C143C712-025C-4F15-9C8E-AEFD3BBC2947}" dt="2022-02-16T15:05:06.264" v="49" actId="207"/>
        <pc:sldMkLst>
          <pc:docMk/>
          <pc:sldMk cId="3039374330" sldId="570"/>
        </pc:sldMkLst>
        <pc:spChg chg="mod">
          <ac:chgData name="Naughton Roisin" userId="ed17e9b3-cdfc-4e8f-9840-de02ac25e336" providerId="ADAL" clId="{C143C712-025C-4F15-9C8E-AEFD3BBC2947}" dt="2022-02-16T15:05:06.264" v="49" actId="207"/>
          <ac:spMkLst>
            <pc:docMk/>
            <pc:sldMk cId="3039374330" sldId="570"/>
            <ac:spMk id="3" creationId="{00000000-0000-0000-0000-000000000000}"/>
          </ac:spMkLst>
        </pc:spChg>
      </pc:sldChg>
      <pc:sldMasterChg chg="del delSldLayout">
        <pc:chgData name="Naughton Roisin" userId="ed17e9b3-cdfc-4e8f-9840-de02ac25e336" providerId="ADAL" clId="{C143C712-025C-4F15-9C8E-AEFD3BBC2947}" dt="2022-02-15T23:16:02.599" v="18" actId="47"/>
        <pc:sldMasterMkLst>
          <pc:docMk/>
          <pc:sldMasterMk cId="720520277" sldId="2147483705"/>
        </pc:sldMasterMkLst>
        <pc:sldLayoutChg chg="del">
          <pc:chgData name="Naughton Roisin" userId="ed17e9b3-cdfc-4e8f-9840-de02ac25e336" providerId="ADAL" clId="{C143C712-025C-4F15-9C8E-AEFD3BBC2947}" dt="2022-02-15T23:16:02.599" v="18" actId="47"/>
          <pc:sldLayoutMkLst>
            <pc:docMk/>
            <pc:sldMasterMk cId="720520277" sldId="2147483705"/>
            <pc:sldLayoutMk cId="2006374303" sldId="2147483706"/>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2021678920" sldId="2147483707"/>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1520582473" sldId="2147483708"/>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1507167496" sldId="2147483709"/>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2352337705" sldId="2147483710"/>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4170957223" sldId="2147483711"/>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255919024" sldId="2147483712"/>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3663131048" sldId="2147483713"/>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85407257" sldId="2147483714"/>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3753588888" sldId="2147483715"/>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528020996" sldId="2147483716"/>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2695077818" sldId="2147483717"/>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3376780743" sldId="2147483718"/>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2055158205" sldId="2147483719"/>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1866607023" sldId="2147483720"/>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3797089535" sldId="2147483721"/>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941545160" sldId="2147483722"/>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1510180376" sldId="2147483723"/>
          </pc:sldLayoutMkLst>
        </pc:sldLayoutChg>
        <pc:sldLayoutChg chg="del">
          <pc:chgData name="Naughton Roisin" userId="ed17e9b3-cdfc-4e8f-9840-de02ac25e336" providerId="ADAL" clId="{C143C712-025C-4F15-9C8E-AEFD3BBC2947}" dt="2022-02-15T23:16:02.599" v="18" actId="47"/>
          <pc:sldLayoutMkLst>
            <pc:docMk/>
            <pc:sldMasterMk cId="720520277" sldId="2147483705"/>
            <pc:sldLayoutMk cId="3424376251" sldId="2147483724"/>
          </pc:sldLayoutMkLst>
        </pc:sldLayoutChg>
      </pc:sldMasterChg>
      <pc:sldMasterChg chg="del delSldLayout">
        <pc:chgData name="Naughton Roisin" userId="ed17e9b3-cdfc-4e8f-9840-de02ac25e336" providerId="ADAL" clId="{C143C712-025C-4F15-9C8E-AEFD3BBC2947}" dt="2022-02-15T23:16:01.344" v="11" actId="47"/>
        <pc:sldMasterMkLst>
          <pc:docMk/>
          <pc:sldMasterMk cId="2173096628" sldId="2147483725"/>
        </pc:sldMasterMkLst>
        <pc:sldLayoutChg chg="del">
          <pc:chgData name="Naughton Roisin" userId="ed17e9b3-cdfc-4e8f-9840-de02ac25e336" providerId="ADAL" clId="{C143C712-025C-4F15-9C8E-AEFD3BBC2947}" dt="2022-02-15T23:16:01.344" v="11" actId="47"/>
          <pc:sldLayoutMkLst>
            <pc:docMk/>
            <pc:sldMasterMk cId="2173096628" sldId="2147483725"/>
            <pc:sldLayoutMk cId="1203735347" sldId="2147483726"/>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1102264962" sldId="2147483727"/>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3927562615" sldId="2147483728"/>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4090557271" sldId="2147483729"/>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3467445387" sldId="2147483730"/>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1082644335" sldId="2147483731"/>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1177462116" sldId="2147483732"/>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473139735" sldId="2147483733"/>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1585754580" sldId="2147483734"/>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3910081748" sldId="2147483735"/>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1480005890" sldId="2147483736"/>
          </pc:sldLayoutMkLst>
        </pc:sldLayoutChg>
        <pc:sldLayoutChg chg="del">
          <pc:chgData name="Naughton Roisin" userId="ed17e9b3-cdfc-4e8f-9840-de02ac25e336" providerId="ADAL" clId="{C143C712-025C-4F15-9C8E-AEFD3BBC2947}" dt="2022-02-15T23:16:01.344" v="11" actId="47"/>
          <pc:sldLayoutMkLst>
            <pc:docMk/>
            <pc:sldMasterMk cId="2173096628" sldId="2147483725"/>
            <pc:sldLayoutMk cId="3329330777" sldId="2147483737"/>
          </pc:sldLayoutMkLst>
        </pc:sldLayoutChg>
      </pc:sldMasterChg>
      <pc:sldMasterChg chg="del delSldLayout">
        <pc:chgData name="Naughton Roisin" userId="ed17e9b3-cdfc-4e8f-9840-de02ac25e336" providerId="ADAL" clId="{C143C712-025C-4F15-9C8E-AEFD3BBC2947}" dt="2022-02-15T23:18:53.595" v="35" actId="47"/>
        <pc:sldMasterMkLst>
          <pc:docMk/>
          <pc:sldMasterMk cId="1623919185" sldId="2147483757"/>
        </pc:sldMasterMkLst>
        <pc:sldLayoutChg chg="del">
          <pc:chgData name="Naughton Roisin" userId="ed17e9b3-cdfc-4e8f-9840-de02ac25e336" providerId="ADAL" clId="{C143C712-025C-4F15-9C8E-AEFD3BBC2947}" dt="2022-02-15T23:18:53.595" v="35" actId="47"/>
          <pc:sldLayoutMkLst>
            <pc:docMk/>
            <pc:sldMasterMk cId="1623919185" sldId="2147483757"/>
            <pc:sldLayoutMk cId="4004716822" sldId="2147483758"/>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3856937317" sldId="2147483759"/>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3262976776" sldId="2147483760"/>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365295188" sldId="2147483761"/>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903326197" sldId="2147483762"/>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4179715332" sldId="2147483763"/>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3212391113" sldId="2147483764"/>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1520482911" sldId="2147483765"/>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1167029529" sldId="2147483766"/>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4142103577" sldId="2147483767"/>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397067886" sldId="2147483768"/>
          </pc:sldLayoutMkLst>
        </pc:sldLayoutChg>
        <pc:sldLayoutChg chg="del">
          <pc:chgData name="Naughton Roisin" userId="ed17e9b3-cdfc-4e8f-9840-de02ac25e336" providerId="ADAL" clId="{C143C712-025C-4F15-9C8E-AEFD3BBC2947}" dt="2022-02-15T23:18:53.595" v="35" actId="47"/>
          <pc:sldLayoutMkLst>
            <pc:docMk/>
            <pc:sldMasterMk cId="1623919185" sldId="2147483757"/>
            <pc:sldLayoutMk cId="87290062" sldId="214748376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Issues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generalData!$B$4</c:f>
              <c:strCache>
                <c:ptCount val="1"/>
                <c:pt idx="0">
                  <c:v>Totals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4A-4DDD-B3F2-52E9631A23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4A-4DDD-B3F2-52E9631A23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4A-4DDD-B3F2-52E9631A23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34A-4DDD-B3F2-52E9631A236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34A-4DDD-B3F2-52E9631A236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34A-4DDD-B3F2-52E9631A236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34A-4DDD-B3F2-52E9631A236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34A-4DDD-B3F2-52E9631A236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34A-4DDD-B3F2-52E9631A2360}"/>
              </c:ext>
            </c:extLst>
          </c:dPt>
          <c:cat>
            <c:strRef>
              <c:f>generalData!$A$5:$A$13</c:f>
              <c:strCache>
                <c:ptCount val="9"/>
                <c:pt idx="0">
                  <c:v>Air Quality</c:v>
                </c:pt>
                <c:pt idx="1">
                  <c:v>Congestion</c:v>
                </c:pt>
                <c:pt idx="2">
                  <c:v>Parking and Loading</c:v>
                </c:pt>
                <c:pt idx="3">
                  <c:v>Road Safety and Crossings</c:v>
                </c:pt>
                <c:pt idx="4">
                  <c:v>Quality of public realm</c:v>
                </c:pt>
                <c:pt idx="5">
                  <c:v>Pedestrian provision</c:v>
                </c:pt>
                <c:pt idx="6">
                  <c:v>Buses</c:v>
                </c:pt>
                <c:pt idx="7">
                  <c:v>Cycling</c:v>
                </c:pt>
                <c:pt idx="8">
                  <c:v>Other</c:v>
                </c:pt>
              </c:strCache>
            </c:strRef>
          </c:cat>
          <c:val>
            <c:numRef>
              <c:f>generalData!$B$5:$B$13</c:f>
              <c:numCache>
                <c:formatCode>General</c:formatCode>
                <c:ptCount val="9"/>
                <c:pt idx="0">
                  <c:v>2</c:v>
                </c:pt>
                <c:pt idx="1">
                  <c:v>3</c:v>
                </c:pt>
                <c:pt idx="2">
                  <c:v>4</c:v>
                </c:pt>
                <c:pt idx="3">
                  <c:v>4</c:v>
                </c:pt>
                <c:pt idx="4">
                  <c:v>2</c:v>
                </c:pt>
                <c:pt idx="5">
                  <c:v>1</c:v>
                </c:pt>
                <c:pt idx="6">
                  <c:v>1</c:v>
                </c:pt>
                <c:pt idx="7">
                  <c:v>2</c:v>
                </c:pt>
                <c:pt idx="8">
                  <c:v>2</c:v>
                </c:pt>
              </c:numCache>
            </c:numRef>
          </c:val>
          <c:extLst>
            <c:ext xmlns:c16="http://schemas.microsoft.com/office/drawing/2014/chart" uri="{C3380CC4-5D6E-409C-BE32-E72D297353CC}">
              <c16:uniqueId val="{00000012-234A-4DDD-B3F2-52E9631A2360}"/>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[Report014617.xlsx]Sheet1!PivotTable7</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Count of Interests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Sheet1!$B$3</c:f>
              <c:strCache>
                <c:ptCount val="1"/>
                <c:pt idx="0">
                  <c:v>Total</c:v>
                </c:pt>
              </c:strCache>
            </c:strRef>
          </c:tx>
          <c:spPr>
            <a:solidFill>
              <a:schemeClr val="accent1"/>
            </a:solidFill>
            <a:ln>
              <a:noFill/>
            </a:ln>
            <a:effectLst/>
          </c:spPr>
          <c:invertIfNegative val="0"/>
          <c:cat>
            <c:strRef>
              <c:f>Sheet1!$A$4:$A$8</c:f>
              <c:strCache>
                <c:ptCount val="5"/>
                <c:pt idx="0">
                  <c:v>Commuter Visitor or Shopper</c:v>
                </c:pt>
                <c:pt idx="1">
                  <c:v>Local Business employee/ owner</c:v>
                </c:pt>
                <c:pt idx="2">
                  <c:v>Other</c:v>
                </c:pt>
                <c:pt idx="3">
                  <c:v>Resident</c:v>
                </c:pt>
                <c:pt idx="4">
                  <c:v>Resident | Other</c:v>
                </c:pt>
              </c:strCache>
            </c:strRef>
          </c:cat>
          <c:val>
            <c:numRef>
              <c:f>Sheet1!$B$4:$B$8</c:f>
              <c:numCache>
                <c:formatCode>General</c:formatCode>
                <c:ptCount val="5"/>
                <c:pt idx="0">
                  <c:v>1</c:v>
                </c:pt>
                <c:pt idx="1">
                  <c:v>7</c:v>
                </c:pt>
                <c:pt idx="2">
                  <c:v>1</c:v>
                </c:pt>
                <c:pt idx="3">
                  <c:v>2</c:v>
                </c:pt>
                <c:pt idx="4">
                  <c:v>1</c:v>
                </c:pt>
              </c:numCache>
            </c:numRef>
          </c:val>
          <c:extLst>
            <c:ext xmlns:c16="http://schemas.microsoft.com/office/drawing/2014/chart" uri="{C3380CC4-5D6E-409C-BE32-E72D297353CC}">
              <c16:uniqueId val="{00000000-2F6A-425A-BEA1-F7C6E8BC5884}"/>
            </c:ext>
          </c:extLst>
        </c:ser>
        <c:dLbls>
          <c:showLegendKey val="0"/>
          <c:showVal val="0"/>
          <c:showCatName val="0"/>
          <c:showSerName val="0"/>
          <c:showPercent val="0"/>
          <c:showBubbleSize val="0"/>
        </c:dLbls>
        <c:gapWidth val="182"/>
        <c:axId val="1257118344"/>
        <c:axId val="1257116704"/>
      </c:barChart>
      <c:catAx>
        <c:axId val="1257118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7116704"/>
        <c:crosses val="autoZero"/>
        <c:auto val="1"/>
        <c:lblAlgn val="ctr"/>
        <c:lblOffset val="100"/>
        <c:noMultiLvlLbl val="0"/>
      </c:catAx>
      <c:valAx>
        <c:axId val="1257116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7118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E89E7-26B5-4AF4-B807-080D54537998}" type="datetimeFigureOut">
              <a:rPr lang="en-GB" smtClean="0"/>
              <a:t>16/02/2022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C2B2AA-B0BC-4BD2-8F2E-05CAB2903270}" type="slidenum">
              <a:rPr lang="en-GB" smtClean="0"/>
              <a:t>‹#›</a:t>
            </a:fld>
            <a:endParaRPr lang="en-GB"/>
          </a:p>
        </p:txBody>
      </p:sp>
    </p:spTree>
    <p:extLst>
      <p:ext uri="{BB962C8B-B14F-4D97-AF65-F5344CB8AC3E}">
        <p14:creationId xmlns:p14="http://schemas.microsoft.com/office/powerpoint/2010/main" val="2110735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New cross chosen for its high place and movement function, stood out as area with the most competing demands so most challenging area to provide solutions for.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1.6km split into 3 sections with changing characteristics even within this small area of feeder route with variable road widths, dedicated bus lane variation and modal facilities within each section.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Gathering characteristics including parking and loading survey data, collisions, boarding and alighting data for buses, land use, traffic speeds, air quality etc. </a:t>
            </a:r>
          </a:p>
          <a:p>
            <a:r>
              <a:rPr lang="en-GB" sz="1200" kern="1200" dirty="0">
                <a:solidFill>
                  <a:schemeClr val="tx1"/>
                </a:solidFill>
                <a:effectLst/>
                <a:latin typeface="+mn-lt"/>
                <a:ea typeface="+mn-ea"/>
                <a:cs typeface="+mn-cs"/>
              </a:rPr>
              <a:t>Which has identified the Main Challenges and pressures as:</a:t>
            </a:r>
          </a:p>
          <a:p>
            <a:pPr rtl="0" fontAlgn="ctr"/>
            <a:r>
              <a:rPr lang="en-GB" sz="1200" b="1" kern="1200" dirty="0">
                <a:solidFill>
                  <a:schemeClr val="tx1"/>
                </a:solidFill>
                <a:effectLst/>
                <a:latin typeface="+mn-lt"/>
                <a:ea typeface="+mn-ea"/>
                <a:cs typeface="+mn-cs"/>
              </a:rPr>
              <a:t>Severely low air quality- concerning given proximity to many local schools and residencies </a:t>
            </a:r>
            <a:endParaRPr lang="en-GB" sz="1200" kern="1200" dirty="0">
              <a:solidFill>
                <a:schemeClr val="tx1"/>
              </a:solidFill>
              <a:effectLst/>
              <a:latin typeface="+mn-lt"/>
              <a:ea typeface="+mn-ea"/>
              <a:cs typeface="+mn-cs"/>
            </a:endParaRPr>
          </a:p>
          <a:p>
            <a:pPr rtl="0" fontAlgn="ctr"/>
            <a:r>
              <a:rPr lang="en-GB" sz="1200" b="1" kern="1200" dirty="0">
                <a:solidFill>
                  <a:schemeClr val="tx1"/>
                </a:solidFill>
                <a:effectLst/>
                <a:latin typeface="+mn-lt"/>
                <a:ea typeface="+mn-ea"/>
                <a:cs typeface="+mn-cs"/>
              </a:rPr>
              <a:t>High bus flows- strategic bus route to wider south east London- but major congestion delays</a:t>
            </a:r>
            <a:endParaRPr lang="en-GB" sz="1200" kern="1200" dirty="0">
              <a:solidFill>
                <a:schemeClr val="tx1"/>
              </a:solidFill>
              <a:effectLst/>
              <a:latin typeface="+mn-lt"/>
              <a:ea typeface="+mn-ea"/>
              <a:cs typeface="+mn-cs"/>
            </a:endParaRPr>
          </a:p>
          <a:p>
            <a:pPr rtl="0" fontAlgn="ctr"/>
            <a:r>
              <a:rPr lang="en-GB" sz="1200" b="1" kern="1200" dirty="0">
                <a:solidFill>
                  <a:schemeClr val="tx1"/>
                </a:solidFill>
                <a:effectLst/>
                <a:latin typeface="+mn-lt"/>
                <a:ea typeface="+mn-ea"/>
                <a:cs typeface="+mn-cs"/>
              </a:rPr>
              <a:t>Low Bus speeds- inconsistent bus lane provision and high boarding figures. </a:t>
            </a:r>
            <a:endParaRPr lang="en-GB" sz="1200" kern="1200" dirty="0">
              <a:solidFill>
                <a:schemeClr val="tx1"/>
              </a:solidFill>
              <a:effectLst/>
              <a:latin typeface="+mn-lt"/>
              <a:ea typeface="+mn-ea"/>
              <a:cs typeface="+mn-cs"/>
            </a:endParaRPr>
          </a:p>
          <a:p>
            <a:pPr rtl="0" fontAlgn="ctr"/>
            <a:r>
              <a:rPr lang="en-GB" sz="1200" b="1" kern="1200" dirty="0">
                <a:solidFill>
                  <a:schemeClr val="tx1"/>
                </a:solidFill>
                <a:effectLst/>
                <a:latin typeface="+mn-lt"/>
                <a:ea typeface="+mn-ea"/>
                <a:cs typeface="+mn-cs"/>
              </a:rPr>
              <a:t>High cycling flows but lack of formal facilities creates footway conflicts</a:t>
            </a:r>
            <a:endParaRPr lang="en-GB" sz="1200" kern="1200" dirty="0">
              <a:solidFill>
                <a:schemeClr val="tx1"/>
              </a:solidFill>
              <a:effectLst/>
              <a:latin typeface="+mn-lt"/>
              <a:ea typeface="+mn-ea"/>
              <a:cs typeface="+mn-cs"/>
            </a:endParaRPr>
          </a:p>
          <a:p>
            <a:pPr rtl="0" fontAlgn="ctr"/>
            <a:r>
              <a:rPr lang="en-GB" sz="1200" b="1" kern="1200" dirty="0">
                <a:solidFill>
                  <a:schemeClr val="tx1"/>
                </a:solidFill>
                <a:effectLst/>
                <a:latin typeface="+mn-lt"/>
                <a:ea typeface="+mn-ea"/>
                <a:cs typeface="+mn-cs"/>
              </a:rPr>
              <a:t>High pedestrian density and footway flows against narrow and inconsistent pedestrian facilities causing pinch points</a:t>
            </a:r>
            <a:endParaRPr lang="en-GB" sz="1200" kern="1200" dirty="0">
              <a:solidFill>
                <a:schemeClr val="tx1"/>
              </a:solidFill>
              <a:effectLst/>
              <a:latin typeface="+mn-lt"/>
              <a:ea typeface="+mn-ea"/>
              <a:cs typeface="+mn-cs"/>
            </a:endParaRPr>
          </a:p>
          <a:p>
            <a:pPr rtl="0" fontAlgn="ctr"/>
            <a:r>
              <a:rPr lang="en-GB" sz="1200" b="1" kern="1200" dirty="0">
                <a:solidFill>
                  <a:schemeClr val="tx1"/>
                </a:solidFill>
                <a:effectLst/>
                <a:latin typeface="+mn-lt"/>
                <a:ea typeface="+mn-ea"/>
                <a:cs typeface="+mn-cs"/>
              </a:rPr>
              <a:t>High levels of illegal parking and loading</a:t>
            </a:r>
            <a:endParaRPr lang="en-GB" sz="1200" kern="1200" dirty="0">
              <a:solidFill>
                <a:schemeClr val="tx1"/>
              </a:solidFill>
              <a:effectLst/>
              <a:latin typeface="+mn-lt"/>
              <a:ea typeface="+mn-ea"/>
              <a:cs typeface="+mn-cs"/>
            </a:endParaRPr>
          </a:p>
          <a:p>
            <a:pPr rtl="0" fontAlgn="ctr"/>
            <a:r>
              <a:rPr lang="en-GB" sz="1200" b="1" kern="1200" dirty="0">
                <a:solidFill>
                  <a:schemeClr val="tx1"/>
                </a:solidFill>
                <a:effectLst/>
                <a:latin typeface="+mn-lt"/>
                <a:ea typeface="+mn-ea"/>
                <a:cs typeface="+mn-cs"/>
              </a:rPr>
              <a:t>Collision hotspots for vulnerable road users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9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average speeds in the model shows that the general trend is that the higher speeds are in the Current and Public Transport Priority scenarios, with the exception of motorised vehicles in Place Priority. In contrast to the Current Scenario, the Public Transport Priority and the Place Priority have lower average speeds in all vehicle types in the second hour compared to the first hour. This is due to the build up of queues throughout the modelled time period.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Buses in the Public Transport Priority Scenario have a higher speed in the first hour and a lower speed in the second hour in comparison to the Current Scenario. This shows that the overall lowering of speeds due to queues has an impact on the bus services, however the speed drop is less than the average for cars. The conclusion here, something we see fairly often, is that allocating road space to priority modes alone does not always provide the sought after outcomes desired, as road space priority also needs to be delivered alongside wider policy interventions that reduces the volume of traffic. </a:t>
            </a:r>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580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modelled option was inputted into the tool, see below for identifier code of each option. However, the tool required extremely detailed information for the most part which was not available at the scale or detailed level of the stress section for each of the design options. Therefore, the results for each of the appraisal methods should be treated with caution due to the limited data available for input and the subjectiveness of many of the indicators assessed against. </a:t>
            </a:r>
          </a:p>
          <a:p>
            <a:endParaRPr lang="en-GB" dirty="0"/>
          </a:p>
          <a:p>
            <a:r>
              <a:rPr lang="en-GB" b="1" dirty="0"/>
              <a:t>PTA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Political and technical assessment (PTA) required the same inputs used for the Option generation and road space design tools in terms of political priority considered for each road user/ use and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Perhaps surprising to see was that the existing road space layout and function performed best against the performance indicators, by a considerable margin, in this appraisal against all of the design options generated. The reason for this is because Option 0 is the best for almost all movement indicators and for all modes. The other design options, particularly the place based options, are best for place indicators, but there are not so many of them with complete data from the VISSIM outputs, hence the aggregate results suggest 0 is best due the quantity of data provided for the movement indicators compared to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MCA</a:t>
            </a:r>
          </a:p>
          <a:p>
            <a:r>
              <a:rPr lang="en-GB" sz="1200" kern="1200" dirty="0">
                <a:solidFill>
                  <a:schemeClr val="tx1"/>
                </a:solidFill>
                <a:effectLst/>
                <a:latin typeface="+mn-lt"/>
                <a:ea typeface="+mn-ea"/>
                <a:cs typeface="+mn-cs"/>
              </a:rPr>
              <a:t>Similar to the CBA outputs, this is due to the insufficient data available to input for place based performance indicators and the reduced reporting in comparison to movement performance indicators.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Whilst much of the inputs were automated for the design options performance indicators, the tool required input for maximum and minimum values for each performance indicator per road user group. This was considered to be the most complex aspect of the appraisal tool as the values are subjectively determined by the inputter and impacted by a number of factors. This is further complicated at the spatial level at which the best and worse values should be deemed against comparable to the stress section being analysed. </a:t>
            </a:r>
            <a:endParaRPr lang="en-GB" dirty="0"/>
          </a:p>
          <a:p>
            <a:endParaRPr lang="en-GB" dirty="0"/>
          </a:p>
          <a:p>
            <a:r>
              <a:rPr lang="en-GB" b="1" dirty="0"/>
              <a:t>CBA</a:t>
            </a:r>
          </a:p>
          <a:p>
            <a:r>
              <a:rPr lang="en-GB" sz="1200" kern="1200" dirty="0">
                <a:solidFill>
                  <a:schemeClr val="tx1"/>
                </a:solidFill>
                <a:effectLst/>
                <a:latin typeface="+mn-lt"/>
                <a:ea typeface="+mn-ea"/>
                <a:cs typeface="+mn-cs"/>
              </a:rPr>
              <a:t>The net benefit could not be calculated due to insufficient knowledge of the implementation and maintenance cost of each of the design options modelled. The benefit-cost ratio (BCR) has been calculated based on the change in performance indicators against the Do Nothing option VISSIM outputs.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Whilst the tool was completed to the best of officer abilities, we were not able to produce any results for the BCR due to insufficient data available to make a comprehensive assessment of all options. The Cost benefit appraisal uses only the movement indicators, where a monetary value can be applied. For these indicators, Option 0 is always the best. There is a definitive lack of data on the monetary values of place indicators which is a major limitation. Furthermore, due to limitation as stated above in calculating implementation and maintenance costs for design options, calculating benefit-cost ratios would not be reasonable: there are only costs and no benefits.</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80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62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64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Piloted Buchanan stakeholder engagement tool in stress section in summer 2019. A range of approaches used, emails, phone calls and drop by visits with an iPad for residents and workers to tell us the existing issues in the area.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Main uses revealed were centred around congestion, parking and loading and road safety and crossings.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Main outcomes:</a:t>
            </a:r>
          </a:p>
          <a:p>
            <a:pPr rtl="0" fontAlgn="ctr"/>
            <a:r>
              <a:rPr lang="en-GB" sz="1200" kern="1200" dirty="0">
                <a:solidFill>
                  <a:schemeClr val="tx1"/>
                </a:solidFill>
                <a:effectLst/>
                <a:latin typeface="+mn-lt"/>
                <a:ea typeface="+mn-ea"/>
                <a:cs typeface="+mn-cs"/>
              </a:rPr>
              <a:t>Most people don't distinguish between times of day- they think the issues are a problem at all times</a:t>
            </a:r>
          </a:p>
          <a:p>
            <a:pPr rtl="0" fontAlgn="ctr"/>
            <a:r>
              <a:rPr lang="en-GB" sz="1200" kern="1200" dirty="0">
                <a:solidFill>
                  <a:schemeClr val="tx1"/>
                </a:solidFill>
                <a:effectLst/>
                <a:latin typeface="+mn-lt"/>
                <a:ea typeface="+mn-ea"/>
                <a:cs typeface="+mn-cs"/>
              </a:rPr>
              <a:t>Parking and loading non-compliance issues and road safety and crossings came out as most important issues to stakeholders </a:t>
            </a:r>
          </a:p>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34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Mayoral target of 80% sustainable mode share by 2041 using healthy streets indicators to encourage sustainable transport use.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10 key objectives identified- incorporating the healthy streets approach and aligning with Lewisham Transport Strategy, New Cross Gate Area Framework, Vision Zero Action Plan,  Freight and servicing action plan, walking action plan, cycling action plan</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028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Using the design brief provided for design priorities and road-user requirements, and the characteristics of the corridor  this led us to two distinct thematic areas to consider in producing the road space designs of:</a:t>
            </a:r>
          </a:p>
          <a:p>
            <a:pPr marL="171450" indent="-171450" rtl="0" fontAlgn="ctr">
              <a:buFont typeface="Arial" panose="020B0604020202020204" pitchFamily="34" charset="0"/>
              <a:buChar char="•"/>
            </a:pPr>
            <a:r>
              <a:rPr lang="en-GB" sz="1200" kern="1200" dirty="0">
                <a:solidFill>
                  <a:schemeClr val="tx1"/>
                </a:solidFill>
                <a:effectLst/>
                <a:latin typeface="+mn-lt"/>
                <a:ea typeface="+mn-ea"/>
                <a:cs typeface="+mn-cs"/>
              </a:rPr>
              <a:t>Place priority </a:t>
            </a:r>
          </a:p>
          <a:p>
            <a:pPr marL="171450" indent="-171450" rtl="0" fontAlgn="ctr">
              <a:buFont typeface="Arial" panose="020B0604020202020204" pitchFamily="34" charset="0"/>
              <a:buChar char="•"/>
            </a:pPr>
            <a:r>
              <a:rPr lang="en-GB" sz="1200" kern="1200" dirty="0">
                <a:solidFill>
                  <a:schemeClr val="tx1"/>
                </a:solidFill>
                <a:effectLst/>
                <a:latin typeface="+mn-lt"/>
                <a:ea typeface="+mn-ea"/>
                <a:cs typeface="+mn-cs"/>
              </a:rPr>
              <a:t>People moved priority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These two areas are considered to address each of the key priorities, but recognise that there are clear competing elements of the road space that require compromise to the detriment of one or the other mode when prioritised. Therefore, it is deemed necessary to achieve the greatest benefits to allocate priority to each of these modes separately when developing designs.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Place priority refers to giving consideration to the stress section as a place, considering it’s high priority function and land-uses of shops, cafes, restaurants where people would like to spend time and enjoy activities on the street in itself. In terms of design considerations, this not only refers to more space allocated for pedestrian activities on the footway but also crossing facilities in places where pedestrian desire lines dictate as opposed to where the least impact to traffic occurs.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People moved priority aligns to the improved access to public transport, bus journey times and reducing private car trips indicators of the key priorities identified in the design brief (Table 1). Specifically, on the corridor, Buses act as the most efficient mode to transport significant numbers of people at all times of day for which road space should be prioritised.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A2 in New Cross includes a gyratory that currently operates as a one-way system, but as part of the designs we’ve proposed a 2-way bus access only through a section of the gyratory, hence the depictions between 1-way &amp; 2-way.</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design improvements involved two scenarios for the three times periods during the day (AM peak, and Inter-Peak &amp; PM peak.)</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designs included two scenarios: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1-way gyratory scenario: where the traffic in the central section of the roads circulate in 1-way, which is the existing condition at the road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2-way gyratory scenario: where the traffic circulation on the central section of the road is 2-way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traffic circulation at east and the west sections of the road were kept the same as in the existing condition.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6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Adding of signalized crossing in front of building 186</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loading bays and the parking bays in front of Fairlawn mansion building were shifted partly to the footway.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loading bay in front of building 243 was removed and new footway was added in front of building 267.</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side roads around building 263: new station entrance was added, a built out was added to straighten the existing footway, the road is closed from the east side. And a signalized crossing was added to the west side of this section.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loading bay was added in front of building 267, replacing the bus stop at this location.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front of building 297: loading bay was added beside the parking bays and they are all moved partly to the footway.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87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bus stop in front of building 414 was shifted to the west.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loading bay in front of building 447 was shifted to the footway.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loading bay was added in front of building 459 on the footway.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Moving the bus stop in front of 487 to the west.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Shifting the loading bay to the west and to partly to the footway.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front of building 57: a bus gate and pedestrian crossing was added, the existing pedestrian crossing is removed.</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582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The approach taken was to further develop a highway model that had already been developed by Transport for London previously. The highway model includes bus services, cyclists, taxis, freight and passenger cars. The traffic signals coded in the model uses an emulation of the SCOOT / UTC system that is used on street with UTC-Vissim plug-in.</a:t>
            </a:r>
            <a:endParaRPr lang="en-GB" dirty="0"/>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baseline modelling was not revalidated (partially due to COVID) once pedestrian elements were added</a:t>
            </a:r>
          </a:p>
          <a:p>
            <a:pPr marL="171450" indent="-171450">
              <a:buFont typeface="Arial" panose="020B0604020202020204" pitchFamily="34" charset="0"/>
              <a:buChar char="•"/>
            </a:pPr>
            <a:r>
              <a:rPr lang="en-GB" dirty="0"/>
              <a:t>Design scenarios are not at a developed stage where TfL would ordinarily consider modelling and therefore detailed designs would need to be remodelled in order to consider for delivery on-street. Strategic modelling would often be required for schemes such as these.</a:t>
            </a:r>
          </a:p>
          <a:p>
            <a:endParaRPr lang="en-GB" dirty="0"/>
          </a:p>
          <a:p>
            <a:r>
              <a:rPr lang="en-GB" b="1" dirty="0"/>
              <a:t>Highway Network Extents</a:t>
            </a:r>
          </a:p>
          <a:p>
            <a:r>
              <a:rPr lang="en-GB" dirty="0"/>
              <a:t>White links are those which do not form part of the evaluated highway area</a:t>
            </a:r>
          </a:p>
          <a:p>
            <a:r>
              <a:rPr lang="en-GB" dirty="0"/>
              <a:t>Red links are the evaluated areas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43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Following feedback on the designs from technical experts, the design options were sifted to those to take forward to modelling. It was decided the 2-way operation of the gyratory within the stress section provided the best opportunity to achieve the design objectives and priorities.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most challenging aspect of the modelling was the replacement of the gyratory system in the model from the baseline condition to the PTP and PP situations. This crucial change to the modelled network would allow the northern section to be bus and access only (only in green). All signal layouts had to be changed in order to accommodate the change.  Traffic to/from the minor road highlighted in 8 was also diverted.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Challenging to develop signal strategy to minimise bus delay and journey times even though new signals have been introduced to provide better pedestrian results,</a:t>
            </a:r>
          </a:p>
          <a:p>
            <a:r>
              <a:rPr lang="en-GB" dirty="0"/>
              <a:t>Although the designs provide high levels of bus priority, there are still areas of the model where high levels of general traffic cause impacts to progression of buses (some short sections where bus lanes are not possible, waiting right-turners, buses struggle to find gaps to overtake buses at bus stops)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593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largest difference in density is on the northern pavement of the section on New Cross Road. The high numbers of pedestrians waiting for a bus at that location lead to a very high density of pedestrian on the narrow pavement in that section. As this bus stop has now been consolidated to the bus stop where the red circle is highlighting. </a:t>
            </a:r>
            <a:r>
              <a:rPr lang="en-GB" sz="1200" kern="1200" dirty="0">
                <a:solidFill>
                  <a:schemeClr val="tx1"/>
                </a:solidFill>
                <a:effectLst/>
                <a:latin typeface="+mn-lt"/>
                <a:ea typeface="+mn-ea"/>
                <a:cs typeface="+mn-cs"/>
              </a:rPr>
              <a:t>In the pedestrian place scenario this area shows LOS A  or low density due to the wider pavements allocated.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C2B2AA-B0BC-4BD2-8F2E-05CAB29032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130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2350C-CA24-1243-A65F-2B5583A8CE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9144001" cy="5143500"/>
          </a:xfrm>
          <a:prstGeom prst="rect">
            <a:avLst/>
          </a:prstGeom>
        </p:spPr>
      </p:pic>
      <p:pic>
        <p:nvPicPr>
          <p:cNvPr id="5" name="Picture 4">
            <a:extLst>
              <a:ext uri="{FF2B5EF4-FFF2-40B4-BE49-F238E27FC236}">
                <a16:creationId xmlns:a16="http://schemas.microsoft.com/office/drawing/2014/main" id="{CEC9C7C9-373D-9B44-979B-D8F86F302B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Title Placeholder 1">
            <a:extLst>
              <a:ext uri="{FF2B5EF4-FFF2-40B4-BE49-F238E27FC236}">
                <a16:creationId xmlns:a16="http://schemas.microsoft.com/office/drawing/2014/main" id="{8B07E6D7-791A-DF44-ADFE-D8C00B6BB87E}"/>
              </a:ext>
            </a:extLst>
          </p:cNvPr>
          <p:cNvSpPr>
            <a:spLocks noGrp="1"/>
          </p:cNvSpPr>
          <p:nvPr>
            <p:ph type="title" hasCustomPrompt="1"/>
          </p:nvPr>
        </p:nvSpPr>
        <p:spPr>
          <a:xfrm>
            <a:off x="415343" y="605642"/>
            <a:ext cx="5297029" cy="774764"/>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Presentation Title</a:t>
            </a:r>
          </a:p>
        </p:txBody>
      </p:sp>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11056" y="4287483"/>
            <a:ext cx="1403832" cy="457771"/>
          </a:xfrm>
          <a:prstGeom prst="rect">
            <a:avLst/>
          </a:prstGeom>
        </p:spPr>
      </p:pic>
      <p:sp>
        <p:nvSpPr>
          <p:cNvPr id="4" name="Text Placeholder 3">
            <a:extLst>
              <a:ext uri="{FF2B5EF4-FFF2-40B4-BE49-F238E27FC236}">
                <a16:creationId xmlns:a16="http://schemas.microsoft.com/office/drawing/2014/main" id="{722042FF-FA33-014E-BCBF-042F1638C3C3}"/>
              </a:ext>
            </a:extLst>
          </p:cNvPr>
          <p:cNvSpPr>
            <a:spLocks noGrp="1"/>
          </p:cNvSpPr>
          <p:nvPr>
            <p:ph type="body" sz="quarter" idx="10" hasCustomPrompt="1"/>
          </p:nvPr>
        </p:nvSpPr>
        <p:spPr>
          <a:xfrm>
            <a:off x="415342" y="1296323"/>
            <a:ext cx="2859087" cy="869950"/>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 Surname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68C4B-5580-CA48-90CD-FBFF778BB1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30339" y="0"/>
            <a:ext cx="5920347" cy="5143500"/>
          </a:xfrm>
          <a:prstGeom prst="rect">
            <a:avLst/>
          </a:prstGeom>
        </p:spPr>
      </p:pic>
      <p:sp>
        <p:nvSpPr>
          <p:cNvPr id="8" name="Title Placeholder 1">
            <a:extLst>
              <a:ext uri="{FF2B5EF4-FFF2-40B4-BE49-F238E27FC236}">
                <a16:creationId xmlns:a16="http://schemas.microsoft.com/office/drawing/2014/main" id="{5A751163-4BD7-0240-B990-E9330D0E9D60}"/>
              </a:ext>
            </a:extLst>
          </p:cNvPr>
          <p:cNvSpPr>
            <a:spLocks noGrp="1"/>
          </p:cNvSpPr>
          <p:nvPr>
            <p:ph type="title"/>
          </p:nvPr>
        </p:nvSpPr>
        <p:spPr>
          <a:xfrm>
            <a:off x="415343" y="2281187"/>
            <a:ext cx="2643939" cy="1597794"/>
          </a:xfrm>
          <a:prstGeom prst="rect">
            <a:avLst/>
          </a:prstGeom>
        </p:spPr>
        <p:txBody>
          <a:bodyPr vert="horz" lIns="91440" tIns="45720" rIns="91440" bIns="45720" rtlCol="0" anchor="ctr">
            <a:noAutofit/>
          </a:bodyPr>
          <a:lstStyle>
            <a:lvl1pPr>
              <a:defRPr sz="2800">
                <a:solidFill>
                  <a:schemeClr val="tx1"/>
                </a:solidFill>
              </a:defRPr>
            </a:lvl1pPr>
          </a:lstStyle>
          <a:p>
            <a:r>
              <a:rPr lang="en-US" dirty="0"/>
              <a:t>Click to edit Master title style</a:t>
            </a:r>
          </a:p>
        </p:txBody>
      </p:sp>
      <p:pic>
        <p:nvPicPr>
          <p:cNvPr id="9" name="Picture 8">
            <a:extLst>
              <a:ext uri="{FF2B5EF4-FFF2-40B4-BE49-F238E27FC236}">
                <a16:creationId xmlns:a16="http://schemas.microsoft.com/office/drawing/2014/main" id="{8C658D8B-71E1-F44B-AF3B-FDAAA7B603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Tree>
    <p:extLst>
      <p:ext uri="{BB962C8B-B14F-4D97-AF65-F5344CB8AC3E}">
        <p14:creationId xmlns:p14="http://schemas.microsoft.com/office/powerpoint/2010/main" val="236655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68C4B-5580-CA48-90CD-FBFF778BB1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30338" y="0"/>
            <a:ext cx="5861787" cy="5143500"/>
          </a:xfrm>
          <a:prstGeom prst="rect">
            <a:avLst/>
          </a:prstGeom>
        </p:spPr>
      </p:pic>
      <p:pic>
        <p:nvPicPr>
          <p:cNvPr id="7" name="Picture 6">
            <a:extLst>
              <a:ext uri="{FF2B5EF4-FFF2-40B4-BE49-F238E27FC236}">
                <a16:creationId xmlns:a16="http://schemas.microsoft.com/office/drawing/2014/main" id="{C07C3A38-1C25-0A4F-9CC1-28B7B84DB1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
        <p:nvSpPr>
          <p:cNvPr id="8" name="Title Placeholder 1">
            <a:extLst>
              <a:ext uri="{FF2B5EF4-FFF2-40B4-BE49-F238E27FC236}">
                <a16:creationId xmlns:a16="http://schemas.microsoft.com/office/drawing/2014/main" id="{5A751163-4BD7-0240-B990-E9330D0E9D60}"/>
              </a:ext>
            </a:extLst>
          </p:cNvPr>
          <p:cNvSpPr>
            <a:spLocks noGrp="1"/>
          </p:cNvSpPr>
          <p:nvPr>
            <p:ph type="title"/>
          </p:nvPr>
        </p:nvSpPr>
        <p:spPr>
          <a:xfrm>
            <a:off x="415343" y="2281187"/>
            <a:ext cx="2643939" cy="1597794"/>
          </a:xfrm>
          <a:prstGeom prst="rect">
            <a:avLst/>
          </a:prstGeom>
        </p:spPr>
        <p:txBody>
          <a:bodyPr vert="horz" lIns="91440" tIns="45720" rIns="91440" bIns="45720" rtlCol="0" anchor="ctr">
            <a:noAutofit/>
          </a:bodyPr>
          <a:lstStyle>
            <a:lvl1pPr>
              <a:defRPr sz="2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609745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7C3A38-1C25-0A4F-9CC1-28B7B84DB1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
        <p:nvSpPr>
          <p:cNvPr id="8" name="Title Placeholder 1">
            <a:extLst>
              <a:ext uri="{FF2B5EF4-FFF2-40B4-BE49-F238E27FC236}">
                <a16:creationId xmlns:a16="http://schemas.microsoft.com/office/drawing/2014/main" id="{5A751163-4BD7-0240-B990-E9330D0E9D60}"/>
              </a:ext>
            </a:extLst>
          </p:cNvPr>
          <p:cNvSpPr>
            <a:spLocks noGrp="1"/>
          </p:cNvSpPr>
          <p:nvPr>
            <p:ph type="title"/>
          </p:nvPr>
        </p:nvSpPr>
        <p:spPr>
          <a:xfrm>
            <a:off x="415343" y="2281187"/>
            <a:ext cx="2643939" cy="1597794"/>
          </a:xfrm>
          <a:prstGeom prst="rect">
            <a:avLst/>
          </a:prstGeom>
        </p:spPr>
        <p:txBody>
          <a:bodyPr vert="horz" lIns="91440" tIns="45720" rIns="91440" bIns="45720" rtlCol="0" anchor="ctr">
            <a:noAutofit/>
          </a:bodyPr>
          <a:lstStyle>
            <a:lvl1pPr>
              <a:defRPr sz="2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31259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628650" y="1720402"/>
            <a:ext cx="7886700" cy="2844655"/>
          </a:xfrm>
        </p:spPr>
        <p:txBody>
          <a:bodyPr/>
          <a:lstStyle>
            <a:lvl1pPr>
              <a:buClr>
                <a:srgbClr val="245BA7"/>
              </a:buClr>
              <a:defRPr>
                <a:solidFill>
                  <a:schemeClr val="tx1"/>
                </a:solidFill>
              </a:defRPr>
            </a:lvl1pPr>
            <a:lvl2pPr>
              <a:buClr>
                <a:srgbClr val="245BA7"/>
              </a:buClr>
              <a:defRPr>
                <a:solidFill>
                  <a:schemeClr val="tx1"/>
                </a:solidFill>
              </a:defRPr>
            </a:lvl2pPr>
            <a:lvl3pPr>
              <a:buClr>
                <a:srgbClr val="245BA7"/>
              </a:buClr>
              <a:defRPr>
                <a:solidFill>
                  <a:schemeClr val="tx1"/>
                </a:solidFill>
              </a:defRPr>
            </a:lvl3pPr>
            <a:lvl4pPr>
              <a:buClr>
                <a:srgbClr val="245BA7"/>
              </a:buClr>
              <a:defRPr>
                <a:solidFill>
                  <a:schemeClr val="tx1"/>
                </a:solidFill>
              </a:defRPr>
            </a:lvl4pPr>
            <a:lvl5pPr>
              <a:buClr>
                <a:srgbClr val="245BA7"/>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pic>
        <p:nvPicPr>
          <p:cNvPr id="5" name="Picture 4">
            <a:extLst>
              <a:ext uri="{FF2B5EF4-FFF2-40B4-BE49-F238E27FC236}">
                <a16:creationId xmlns:a16="http://schemas.microsoft.com/office/drawing/2014/main" id="{6C1FD4C7-F74E-AB42-9298-81A26BA55D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1807532" y="1930067"/>
            <a:ext cx="5521846" cy="651910"/>
          </a:xfrm>
        </p:spPr>
        <p:txBody>
          <a:bodyPr anchor="t">
            <a:normAutofit/>
          </a:bodyPr>
          <a:lstStyle>
            <a:lvl1pPr algn="ctr">
              <a:defRPr sz="2700" b="0" i="0">
                <a:solidFill>
                  <a:schemeClr val="tx1"/>
                </a:solidFill>
                <a:latin typeface="Arial" charset="0"/>
                <a:ea typeface="Arial" charset="0"/>
                <a:cs typeface="Arial" charset="0"/>
              </a:defRPr>
            </a:lvl1pPr>
          </a:lstStyle>
          <a:p>
            <a:r>
              <a:rPr lang="en-US" dirty="0"/>
              <a:t>Click to edit Master title style</a:t>
            </a:r>
            <a:endParaRPr lang="en-GB" dirty="0"/>
          </a:p>
        </p:txBody>
      </p:sp>
      <p:sp>
        <p:nvSpPr>
          <p:cNvPr id="11" name="Subtitle 2"/>
          <p:cNvSpPr>
            <a:spLocks noGrp="1"/>
          </p:cNvSpPr>
          <p:nvPr>
            <p:ph type="subTitle" idx="1" hasCustomPrompt="1"/>
          </p:nvPr>
        </p:nvSpPr>
        <p:spPr>
          <a:xfrm>
            <a:off x="2089289" y="2413358"/>
            <a:ext cx="4956554" cy="444374"/>
          </a:xfrm>
        </p:spPr>
        <p:txBody>
          <a:bodyPr anchor="t">
            <a:normAutofit/>
          </a:bodyPr>
          <a:lstStyle>
            <a:lvl1pPr marL="0" indent="0" algn="ctr">
              <a:buNone/>
              <a:defRPr sz="12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Presenter Name</a:t>
            </a:r>
            <a:endParaRPr lang="en-GB" dirty="0"/>
          </a:p>
        </p:txBody>
      </p:sp>
      <p:pic>
        <p:nvPicPr>
          <p:cNvPr id="6" name="Picture 5">
            <a:extLst>
              <a:ext uri="{FF2B5EF4-FFF2-40B4-BE49-F238E27FC236}">
                <a16:creationId xmlns:a16="http://schemas.microsoft.com/office/drawing/2014/main" id="{19DE3AE2-C8E8-D943-A9CE-774B0D1F5B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0F16F-9F3D-BC47-82CD-F0877A747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3634139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Content Placeholder 2"/>
          <p:cNvSpPr>
            <a:spLocks noGrp="1"/>
          </p:cNvSpPr>
          <p:nvPr>
            <p:ph idx="1"/>
          </p:nvPr>
        </p:nvSpPr>
        <p:spPr>
          <a:xfrm>
            <a:off x="628650" y="1720402"/>
            <a:ext cx="7886700" cy="2784640"/>
          </a:xfrm>
        </p:spPr>
        <p:txBody>
          <a:bodyPr/>
          <a:lstStyle>
            <a:lvl1pPr>
              <a:buClr>
                <a:srgbClr val="245BA7"/>
              </a:buClr>
              <a:defRPr/>
            </a:lvl1pPr>
            <a:lvl2pPr>
              <a:buClr>
                <a:srgbClr val="245BA7"/>
              </a:buClr>
              <a:defRPr/>
            </a:lvl2pPr>
            <a:lvl3pPr>
              <a:buClr>
                <a:srgbClr val="245BA7"/>
              </a:buClr>
              <a:defRPr/>
            </a:lvl3pPr>
            <a:lvl4pPr>
              <a:buClr>
                <a:srgbClr val="245BA7"/>
              </a:buClr>
              <a:defRPr/>
            </a:lvl4pPr>
            <a:lvl5pPr>
              <a:buClr>
                <a:srgbClr val="245BA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11" name="Picture 10">
            <a:extLst>
              <a:ext uri="{FF2B5EF4-FFF2-40B4-BE49-F238E27FC236}">
                <a16:creationId xmlns:a16="http://schemas.microsoft.com/office/drawing/2014/main" id="{F92AC6AB-BBF0-4341-91FF-E431DD3726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Content Placeholder 2"/>
          <p:cNvSpPr>
            <a:spLocks noGrp="1"/>
          </p:cNvSpPr>
          <p:nvPr>
            <p:ph idx="1"/>
          </p:nvPr>
        </p:nvSpPr>
        <p:spPr>
          <a:xfrm>
            <a:off x="628650" y="1720402"/>
            <a:ext cx="7886700" cy="2672922"/>
          </a:xfrm>
        </p:spPr>
        <p:txBody>
          <a:bodyPr/>
          <a:lstStyle>
            <a:lvl1pPr>
              <a:buClr>
                <a:srgbClr val="245BA7"/>
              </a:buClr>
              <a:defRPr/>
            </a:lvl1pPr>
            <a:lvl2pPr>
              <a:buClr>
                <a:srgbClr val="245BA7"/>
              </a:buClr>
              <a:defRPr/>
            </a:lvl2pPr>
            <a:lvl3pPr>
              <a:buClr>
                <a:srgbClr val="245BA7"/>
              </a:buClr>
              <a:defRPr/>
            </a:lvl3pPr>
            <a:lvl4pPr>
              <a:buClr>
                <a:srgbClr val="245BA7"/>
              </a:buClr>
              <a:defRPr/>
            </a:lvl4pPr>
            <a:lvl5pPr>
              <a:buClr>
                <a:srgbClr val="245BA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7">
            <a:extLst>
              <a:ext uri="{FF2B5EF4-FFF2-40B4-BE49-F238E27FC236}">
                <a16:creationId xmlns:a16="http://schemas.microsoft.com/office/drawing/2014/main" id="{FC3B8D95-9969-A84C-8A83-480ED8AED3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17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1"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42" name="PlaceHolder 2"/>
          <p:cNvSpPr>
            <a:spLocks noGrp="1"/>
          </p:cNvSpPr>
          <p:nvPr>
            <p:ph type="subTitle"/>
          </p:nvPr>
        </p:nvSpPr>
        <p:spPr>
          <a:xfrm>
            <a:off x="415440" y="1025640"/>
            <a:ext cx="2858760" cy="91188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1273023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9C7C9-373D-9B44-979B-D8F86F302B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757"/>
            <a:ext cx="9144000" cy="5143500"/>
          </a:xfrm>
          <a:prstGeom prst="rect">
            <a:avLst/>
          </a:prstGeom>
        </p:spPr>
      </p:pic>
      <p:sp>
        <p:nvSpPr>
          <p:cNvPr id="14" name="Title Placeholder 1">
            <a:extLst>
              <a:ext uri="{FF2B5EF4-FFF2-40B4-BE49-F238E27FC236}">
                <a16:creationId xmlns:a16="http://schemas.microsoft.com/office/drawing/2014/main" id="{8B07E6D7-791A-DF44-ADFE-D8C00B6BB87E}"/>
              </a:ext>
            </a:extLst>
          </p:cNvPr>
          <p:cNvSpPr>
            <a:spLocks noGrp="1"/>
          </p:cNvSpPr>
          <p:nvPr>
            <p:ph type="title" hasCustomPrompt="1"/>
          </p:nvPr>
        </p:nvSpPr>
        <p:spPr>
          <a:xfrm>
            <a:off x="415343" y="605642"/>
            <a:ext cx="5297029" cy="774764"/>
          </a:xfrm>
          <a:prstGeom prst="rect">
            <a:avLst/>
          </a:prstGeom>
        </p:spPr>
        <p:txBody>
          <a:bodyPr vert="horz" lIns="91440" tIns="45720" rIns="91440" bIns="45720" rtlCol="0" anchor="ctr">
            <a:noAutofit/>
          </a:bodyPr>
          <a:lstStyle>
            <a:lvl1pPr>
              <a:defRPr sz="2800">
                <a:solidFill>
                  <a:schemeClr val="tx1"/>
                </a:solidFill>
              </a:defRPr>
            </a:lvl1pPr>
          </a:lstStyle>
          <a:p>
            <a:r>
              <a:rPr lang="en-US" dirty="0"/>
              <a:t>Presentation Title</a:t>
            </a:r>
          </a:p>
        </p:txBody>
      </p:sp>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11056" y="4287483"/>
            <a:ext cx="1403832" cy="457771"/>
          </a:xfrm>
          <a:prstGeom prst="rect">
            <a:avLst/>
          </a:prstGeom>
        </p:spPr>
      </p:pic>
      <p:sp>
        <p:nvSpPr>
          <p:cNvPr id="6" name="Text Placeholder 3">
            <a:extLst>
              <a:ext uri="{FF2B5EF4-FFF2-40B4-BE49-F238E27FC236}">
                <a16:creationId xmlns:a16="http://schemas.microsoft.com/office/drawing/2014/main" id="{374F5FA6-0DE1-974B-96CA-A6324E126590}"/>
              </a:ext>
            </a:extLst>
          </p:cNvPr>
          <p:cNvSpPr>
            <a:spLocks noGrp="1"/>
          </p:cNvSpPr>
          <p:nvPr>
            <p:ph type="body" sz="quarter" idx="10" hasCustomPrompt="1"/>
          </p:nvPr>
        </p:nvSpPr>
        <p:spPr>
          <a:xfrm>
            <a:off x="415342" y="1296323"/>
            <a:ext cx="2859087" cy="869950"/>
          </a:xfrm>
        </p:spPr>
        <p:txBody>
          <a:bodyPr>
            <a:normAutofit/>
          </a:bodyPr>
          <a:lstStyle>
            <a:lvl1pPr marL="0" indent="0">
              <a:buNone/>
              <a:defRPr sz="18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 Surname</a:t>
            </a:r>
          </a:p>
        </p:txBody>
      </p:sp>
    </p:spTree>
    <p:extLst>
      <p:ext uri="{BB962C8B-B14F-4D97-AF65-F5344CB8AC3E}">
        <p14:creationId xmlns:p14="http://schemas.microsoft.com/office/powerpoint/2010/main" val="4203658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44" name="PlaceHolder 2"/>
          <p:cNvSpPr>
            <a:spLocks noGrp="1"/>
          </p:cNvSpPr>
          <p:nvPr>
            <p:ph type="body"/>
          </p:nvPr>
        </p:nvSpPr>
        <p:spPr>
          <a:xfrm>
            <a:off x="415440" y="1296360"/>
            <a:ext cx="2858760" cy="370440"/>
          </a:xfrm>
          <a:prstGeom prst="rect">
            <a:avLst/>
          </a:prstGeom>
        </p:spPr>
        <p:txBody>
          <a:bodyPr lIns="0" tIns="0" rIns="0" bIns="0">
            <a:normAutofit/>
          </a:bodyPr>
          <a:lstStyle/>
          <a:p>
            <a:endParaRPr lang="en-US" sz="2100" b="0" strike="noStrike" spc="-1">
              <a:solidFill>
                <a:srgbClr val="000000"/>
              </a:solidFill>
              <a:latin typeface="Arial"/>
            </a:endParaRPr>
          </a:p>
        </p:txBody>
      </p:sp>
    </p:spTree>
    <p:extLst>
      <p:ext uri="{BB962C8B-B14F-4D97-AF65-F5344CB8AC3E}">
        <p14:creationId xmlns:p14="http://schemas.microsoft.com/office/powerpoint/2010/main" val="3387077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46" name="PlaceHolder 2"/>
          <p:cNvSpPr>
            <a:spLocks noGrp="1"/>
          </p:cNvSpPr>
          <p:nvPr>
            <p:ph type="body"/>
          </p:nvPr>
        </p:nvSpPr>
        <p:spPr>
          <a:xfrm>
            <a:off x="415440" y="1296360"/>
            <a:ext cx="1395000" cy="370440"/>
          </a:xfrm>
          <a:prstGeom prst="rect">
            <a:avLst/>
          </a:prstGeom>
        </p:spPr>
        <p:txBody>
          <a:bodyPr lIns="0" tIns="0" rIns="0" bIns="0">
            <a:normAutofit fontScale="30000"/>
          </a:bodyPr>
          <a:lstStyle/>
          <a:p>
            <a:endParaRPr lang="en-US" sz="2100" b="0" strike="noStrike" spc="-1">
              <a:solidFill>
                <a:srgbClr val="000000"/>
              </a:solidFill>
              <a:latin typeface="Arial"/>
            </a:endParaRPr>
          </a:p>
        </p:txBody>
      </p:sp>
      <p:sp>
        <p:nvSpPr>
          <p:cNvPr id="247" name="PlaceHolder 3"/>
          <p:cNvSpPr>
            <a:spLocks noGrp="1"/>
          </p:cNvSpPr>
          <p:nvPr>
            <p:ph type="body"/>
          </p:nvPr>
        </p:nvSpPr>
        <p:spPr>
          <a:xfrm>
            <a:off x="1880640" y="1296360"/>
            <a:ext cx="1395000" cy="370440"/>
          </a:xfrm>
          <a:prstGeom prst="rect">
            <a:avLst/>
          </a:prstGeom>
        </p:spPr>
        <p:txBody>
          <a:bodyPr lIns="0" tIns="0" rIns="0" bIns="0">
            <a:normAutofit fontScale="30000"/>
          </a:bodyPr>
          <a:lstStyle/>
          <a:p>
            <a:endParaRPr lang="en-US" sz="2100" b="0" strike="noStrike" spc="-1">
              <a:solidFill>
                <a:srgbClr val="000000"/>
              </a:solidFill>
              <a:latin typeface="Arial"/>
            </a:endParaRPr>
          </a:p>
        </p:txBody>
      </p:sp>
    </p:spTree>
    <p:extLst>
      <p:ext uri="{BB962C8B-B14F-4D97-AF65-F5344CB8AC3E}">
        <p14:creationId xmlns:p14="http://schemas.microsoft.com/office/powerpoint/2010/main" val="2331545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8"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Tree>
    <p:extLst>
      <p:ext uri="{BB962C8B-B14F-4D97-AF65-F5344CB8AC3E}">
        <p14:creationId xmlns:p14="http://schemas.microsoft.com/office/powerpoint/2010/main" val="4024552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9" name="PlaceHolder 1"/>
          <p:cNvSpPr>
            <a:spLocks noGrp="1"/>
          </p:cNvSpPr>
          <p:nvPr>
            <p:ph type="subTitle"/>
          </p:nvPr>
        </p:nvSpPr>
        <p:spPr>
          <a:xfrm>
            <a:off x="415440" y="605520"/>
            <a:ext cx="5296680" cy="359064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3460718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51" name="PlaceHolder 2"/>
          <p:cNvSpPr>
            <a:spLocks noGrp="1"/>
          </p:cNvSpPr>
          <p:nvPr>
            <p:ph type="body"/>
          </p:nvPr>
        </p:nvSpPr>
        <p:spPr>
          <a:xfrm>
            <a:off x="415440" y="129636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
        <p:nvSpPr>
          <p:cNvPr id="252" name="PlaceHolder 3"/>
          <p:cNvSpPr>
            <a:spLocks noGrp="1"/>
          </p:cNvSpPr>
          <p:nvPr>
            <p:ph type="body"/>
          </p:nvPr>
        </p:nvSpPr>
        <p:spPr>
          <a:xfrm>
            <a:off x="1880640" y="1296360"/>
            <a:ext cx="1395000" cy="370440"/>
          </a:xfrm>
          <a:prstGeom prst="rect">
            <a:avLst/>
          </a:prstGeom>
        </p:spPr>
        <p:txBody>
          <a:bodyPr lIns="0" tIns="0" rIns="0" bIns="0">
            <a:normAutofit fontScale="30000"/>
          </a:bodyPr>
          <a:lstStyle/>
          <a:p>
            <a:endParaRPr lang="en-US" sz="2100" b="0" strike="noStrike" spc="-1">
              <a:solidFill>
                <a:srgbClr val="000000"/>
              </a:solidFill>
              <a:latin typeface="Arial"/>
            </a:endParaRPr>
          </a:p>
        </p:txBody>
      </p:sp>
      <p:sp>
        <p:nvSpPr>
          <p:cNvPr id="253" name="PlaceHolder 4"/>
          <p:cNvSpPr>
            <a:spLocks noGrp="1"/>
          </p:cNvSpPr>
          <p:nvPr>
            <p:ph type="body"/>
          </p:nvPr>
        </p:nvSpPr>
        <p:spPr>
          <a:xfrm>
            <a:off x="415440" y="149004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Tree>
    <p:extLst>
      <p:ext uri="{BB962C8B-B14F-4D97-AF65-F5344CB8AC3E}">
        <p14:creationId xmlns:p14="http://schemas.microsoft.com/office/powerpoint/2010/main" val="3780200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55" name="PlaceHolder 2"/>
          <p:cNvSpPr>
            <a:spLocks noGrp="1"/>
          </p:cNvSpPr>
          <p:nvPr>
            <p:ph type="body"/>
          </p:nvPr>
        </p:nvSpPr>
        <p:spPr>
          <a:xfrm>
            <a:off x="415440" y="1296360"/>
            <a:ext cx="1395000" cy="370440"/>
          </a:xfrm>
          <a:prstGeom prst="rect">
            <a:avLst/>
          </a:prstGeom>
        </p:spPr>
        <p:txBody>
          <a:bodyPr lIns="0" tIns="0" rIns="0" bIns="0">
            <a:normAutofit fontScale="30000"/>
          </a:bodyPr>
          <a:lstStyle/>
          <a:p>
            <a:endParaRPr lang="en-US" sz="2100" b="0" strike="noStrike" spc="-1">
              <a:solidFill>
                <a:srgbClr val="000000"/>
              </a:solidFill>
              <a:latin typeface="Arial"/>
            </a:endParaRPr>
          </a:p>
        </p:txBody>
      </p:sp>
      <p:sp>
        <p:nvSpPr>
          <p:cNvPr id="256" name="PlaceHolder 3"/>
          <p:cNvSpPr>
            <a:spLocks noGrp="1"/>
          </p:cNvSpPr>
          <p:nvPr>
            <p:ph type="body"/>
          </p:nvPr>
        </p:nvSpPr>
        <p:spPr>
          <a:xfrm>
            <a:off x="1880640" y="129636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
        <p:nvSpPr>
          <p:cNvPr id="257" name="PlaceHolder 4"/>
          <p:cNvSpPr>
            <a:spLocks noGrp="1"/>
          </p:cNvSpPr>
          <p:nvPr>
            <p:ph type="body"/>
          </p:nvPr>
        </p:nvSpPr>
        <p:spPr>
          <a:xfrm>
            <a:off x="1880640" y="149004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Tree>
    <p:extLst>
      <p:ext uri="{BB962C8B-B14F-4D97-AF65-F5344CB8AC3E}">
        <p14:creationId xmlns:p14="http://schemas.microsoft.com/office/powerpoint/2010/main" val="872037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59" name="PlaceHolder 2"/>
          <p:cNvSpPr>
            <a:spLocks noGrp="1"/>
          </p:cNvSpPr>
          <p:nvPr>
            <p:ph type="body"/>
          </p:nvPr>
        </p:nvSpPr>
        <p:spPr>
          <a:xfrm>
            <a:off x="415440" y="129636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
        <p:nvSpPr>
          <p:cNvPr id="260" name="PlaceHolder 3"/>
          <p:cNvSpPr>
            <a:spLocks noGrp="1"/>
          </p:cNvSpPr>
          <p:nvPr>
            <p:ph type="body"/>
          </p:nvPr>
        </p:nvSpPr>
        <p:spPr>
          <a:xfrm>
            <a:off x="1880640" y="129636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
        <p:nvSpPr>
          <p:cNvPr id="261" name="PlaceHolder 4"/>
          <p:cNvSpPr>
            <a:spLocks noGrp="1"/>
          </p:cNvSpPr>
          <p:nvPr>
            <p:ph type="body"/>
          </p:nvPr>
        </p:nvSpPr>
        <p:spPr>
          <a:xfrm>
            <a:off x="415440" y="1490040"/>
            <a:ext cx="2858760" cy="176400"/>
          </a:xfrm>
          <a:prstGeom prst="rect">
            <a:avLst/>
          </a:prstGeom>
        </p:spPr>
        <p:txBody>
          <a:bodyPr lIns="0" tIns="0" rIns="0" bIns="0">
            <a:normAutofit fontScale="52000"/>
          </a:bodyPr>
          <a:lstStyle/>
          <a:p>
            <a:endParaRPr lang="en-US" sz="2100" b="0" strike="noStrike" spc="-1">
              <a:solidFill>
                <a:srgbClr val="000000"/>
              </a:solidFill>
              <a:latin typeface="Arial"/>
            </a:endParaRPr>
          </a:p>
        </p:txBody>
      </p:sp>
    </p:spTree>
    <p:extLst>
      <p:ext uri="{BB962C8B-B14F-4D97-AF65-F5344CB8AC3E}">
        <p14:creationId xmlns:p14="http://schemas.microsoft.com/office/powerpoint/2010/main" val="70418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63" name="PlaceHolder 2"/>
          <p:cNvSpPr>
            <a:spLocks noGrp="1"/>
          </p:cNvSpPr>
          <p:nvPr>
            <p:ph type="body"/>
          </p:nvPr>
        </p:nvSpPr>
        <p:spPr>
          <a:xfrm>
            <a:off x="415440" y="1296360"/>
            <a:ext cx="2858760" cy="176400"/>
          </a:xfrm>
          <a:prstGeom prst="rect">
            <a:avLst/>
          </a:prstGeom>
        </p:spPr>
        <p:txBody>
          <a:bodyPr lIns="0" tIns="0" rIns="0" bIns="0">
            <a:normAutofit fontScale="52000"/>
          </a:bodyPr>
          <a:lstStyle/>
          <a:p>
            <a:endParaRPr lang="en-US" sz="2100" b="0" strike="noStrike" spc="-1">
              <a:solidFill>
                <a:srgbClr val="000000"/>
              </a:solidFill>
              <a:latin typeface="Arial"/>
            </a:endParaRPr>
          </a:p>
        </p:txBody>
      </p:sp>
      <p:sp>
        <p:nvSpPr>
          <p:cNvPr id="264" name="PlaceHolder 3"/>
          <p:cNvSpPr>
            <a:spLocks noGrp="1"/>
          </p:cNvSpPr>
          <p:nvPr>
            <p:ph type="body"/>
          </p:nvPr>
        </p:nvSpPr>
        <p:spPr>
          <a:xfrm>
            <a:off x="415440" y="1490040"/>
            <a:ext cx="2858760" cy="176400"/>
          </a:xfrm>
          <a:prstGeom prst="rect">
            <a:avLst/>
          </a:prstGeom>
        </p:spPr>
        <p:txBody>
          <a:bodyPr lIns="0" tIns="0" rIns="0" bIns="0">
            <a:normAutofit fontScale="52000"/>
          </a:bodyPr>
          <a:lstStyle/>
          <a:p>
            <a:endParaRPr lang="en-US" sz="2100" b="0" strike="noStrike" spc="-1">
              <a:solidFill>
                <a:srgbClr val="000000"/>
              </a:solidFill>
              <a:latin typeface="Arial"/>
            </a:endParaRPr>
          </a:p>
        </p:txBody>
      </p:sp>
    </p:spTree>
    <p:extLst>
      <p:ext uri="{BB962C8B-B14F-4D97-AF65-F5344CB8AC3E}">
        <p14:creationId xmlns:p14="http://schemas.microsoft.com/office/powerpoint/2010/main" val="3486056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66" name="PlaceHolder 2"/>
          <p:cNvSpPr>
            <a:spLocks noGrp="1"/>
          </p:cNvSpPr>
          <p:nvPr>
            <p:ph type="body"/>
          </p:nvPr>
        </p:nvSpPr>
        <p:spPr>
          <a:xfrm>
            <a:off x="415440" y="129636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
        <p:nvSpPr>
          <p:cNvPr id="267" name="PlaceHolder 3"/>
          <p:cNvSpPr>
            <a:spLocks noGrp="1"/>
          </p:cNvSpPr>
          <p:nvPr>
            <p:ph type="body"/>
          </p:nvPr>
        </p:nvSpPr>
        <p:spPr>
          <a:xfrm>
            <a:off x="1880640" y="129636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
        <p:nvSpPr>
          <p:cNvPr id="268" name="PlaceHolder 4"/>
          <p:cNvSpPr>
            <a:spLocks noGrp="1"/>
          </p:cNvSpPr>
          <p:nvPr>
            <p:ph type="body"/>
          </p:nvPr>
        </p:nvSpPr>
        <p:spPr>
          <a:xfrm>
            <a:off x="415440" y="149004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
        <p:nvSpPr>
          <p:cNvPr id="269" name="PlaceHolder 5"/>
          <p:cNvSpPr>
            <a:spLocks noGrp="1"/>
          </p:cNvSpPr>
          <p:nvPr>
            <p:ph type="body"/>
          </p:nvPr>
        </p:nvSpPr>
        <p:spPr>
          <a:xfrm>
            <a:off x="1880640" y="1490040"/>
            <a:ext cx="1395000" cy="176400"/>
          </a:xfrm>
          <a:prstGeom prst="rect">
            <a:avLst/>
          </a:prstGeom>
        </p:spPr>
        <p:txBody>
          <a:bodyPr lIns="0" tIns="0" rIns="0" bIns="0">
            <a:normAutofit fontScale="9000"/>
          </a:bodyPr>
          <a:lstStyle/>
          <a:p>
            <a:endParaRPr lang="en-US" sz="2100" b="0" strike="noStrike" spc="-1">
              <a:solidFill>
                <a:srgbClr val="000000"/>
              </a:solidFill>
              <a:latin typeface="Arial"/>
            </a:endParaRPr>
          </a:p>
        </p:txBody>
      </p:sp>
    </p:spTree>
    <p:extLst>
      <p:ext uri="{BB962C8B-B14F-4D97-AF65-F5344CB8AC3E}">
        <p14:creationId xmlns:p14="http://schemas.microsoft.com/office/powerpoint/2010/main" val="1354153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415440" y="605520"/>
            <a:ext cx="5296680" cy="774360"/>
          </a:xfrm>
          <a:prstGeom prst="rect">
            <a:avLst/>
          </a:prstGeom>
        </p:spPr>
        <p:txBody>
          <a:bodyPr lIns="0" tIns="0" rIns="0" bIns="0" anchor="ctr">
            <a:noAutofit/>
          </a:bodyPr>
          <a:lstStyle/>
          <a:p>
            <a:endParaRPr lang="en-US" sz="1350" b="0" strike="noStrike" spc="-1">
              <a:solidFill>
                <a:srgbClr val="000000"/>
              </a:solidFill>
              <a:latin typeface="Calibri"/>
            </a:endParaRPr>
          </a:p>
        </p:txBody>
      </p:sp>
      <p:sp>
        <p:nvSpPr>
          <p:cNvPr id="271" name="PlaceHolder 2"/>
          <p:cNvSpPr>
            <a:spLocks noGrp="1"/>
          </p:cNvSpPr>
          <p:nvPr>
            <p:ph type="body"/>
          </p:nvPr>
        </p:nvSpPr>
        <p:spPr>
          <a:xfrm>
            <a:off x="415440" y="1296360"/>
            <a:ext cx="920160" cy="176400"/>
          </a:xfrm>
          <a:prstGeom prst="rect">
            <a:avLst/>
          </a:prstGeom>
        </p:spPr>
        <p:txBody>
          <a:bodyPr lIns="0" tIns="0" rIns="0" bIns="0">
            <a:normAutofit fontScale="4000"/>
          </a:bodyPr>
          <a:lstStyle/>
          <a:p>
            <a:endParaRPr lang="en-US" sz="2100" b="0" strike="noStrike" spc="-1">
              <a:solidFill>
                <a:srgbClr val="000000"/>
              </a:solidFill>
              <a:latin typeface="Arial"/>
            </a:endParaRPr>
          </a:p>
        </p:txBody>
      </p:sp>
      <p:sp>
        <p:nvSpPr>
          <p:cNvPr id="272" name="PlaceHolder 3"/>
          <p:cNvSpPr>
            <a:spLocks noGrp="1"/>
          </p:cNvSpPr>
          <p:nvPr>
            <p:ph type="body"/>
          </p:nvPr>
        </p:nvSpPr>
        <p:spPr>
          <a:xfrm>
            <a:off x="1382040" y="1296360"/>
            <a:ext cx="920160" cy="176400"/>
          </a:xfrm>
          <a:prstGeom prst="rect">
            <a:avLst/>
          </a:prstGeom>
        </p:spPr>
        <p:txBody>
          <a:bodyPr lIns="0" tIns="0" rIns="0" bIns="0">
            <a:normAutofit fontScale="4000"/>
          </a:bodyPr>
          <a:lstStyle/>
          <a:p>
            <a:endParaRPr lang="en-US" sz="2100" b="0" strike="noStrike" spc="-1">
              <a:solidFill>
                <a:srgbClr val="000000"/>
              </a:solidFill>
              <a:latin typeface="Arial"/>
            </a:endParaRPr>
          </a:p>
        </p:txBody>
      </p:sp>
      <p:sp>
        <p:nvSpPr>
          <p:cNvPr id="273" name="PlaceHolder 4"/>
          <p:cNvSpPr>
            <a:spLocks noGrp="1"/>
          </p:cNvSpPr>
          <p:nvPr>
            <p:ph type="body"/>
          </p:nvPr>
        </p:nvSpPr>
        <p:spPr>
          <a:xfrm>
            <a:off x="2348640" y="1296360"/>
            <a:ext cx="920160" cy="176400"/>
          </a:xfrm>
          <a:prstGeom prst="rect">
            <a:avLst/>
          </a:prstGeom>
        </p:spPr>
        <p:txBody>
          <a:bodyPr lIns="0" tIns="0" rIns="0" bIns="0">
            <a:normAutofit fontScale="4000"/>
          </a:bodyPr>
          <a:lstStyle/>
          <a:p>
            <a:endParaRPr lang="en-US" sz="2100" b="0" strike="noStrike" spc="-1">
              <a:solidFill>
                <a:srgbClr val="000000"/>
              </a:solidFill>
              <a:latin typeface="Arial"/>
            </a:endParaRPr>
          </a:p>
        </p:txBody>
      </p:sp>
      <p:sp>
        <p:nvSpPr>
          <p:cNvPr id="274" name="PlaceHolder 5"/>
          <p:cNvSpPr>
            <a:spLocks noGrp="1"/>
          </p:cNvSpPr>
          <p:nvPr>
            <p:ph type="body"/>
          </p:nvPr>
        </p:nvSpPr>
        <p:spPr>
          <a:xfrm>
            <a:off x="415440" y="1490040"/>
            <a:ext cx="920160" cy="176400"/>
          </a:xfrm>
          <a:prstGeom prst="rect">
            <a:avLst/>
          </a:prstGeom>
        </p:spPr>
        <p:txBody>
          <a:bodyPr lIns="0" tIns="0" rIns="0" bIns="0">
            <a:normAutofit fontScale="4000"/>
          </a:bodyPr>
          <a:lstStyle/>
          <a:p>
            <a:endParaRPr lang="en-US" sz="2100" b="0" strike="noStrike" spc="-1">
              <a:solidFill>
                <a:srgbClr val="000000"/>
              </a:solidFill>
              <a:latin typeface="Arial"/>
            </a:endParaRPr>
          </a:p>
        </p:txBody>
      </p:sp>
      <p:sp>
        <p:nvSpPr>
          <p:cNvPr id="275" name="PlaceHolder 6"/>
          <p:cNvSpPr>
            <a:spLocks noGrp="1"/>
          </p:cNvSpPr>
          <p:nvPr>
            <p:ph type="body"/>
          </p:nvPr>
        </p:nvSpPr>
        <p:spPr>
          <a:xfrm>
            <a:off x="1382040" y="1490040"/>
            <a:ext cx="920160" cy="176400"/>
          </a:xfrm>
          <a:prstGeom prst="rect">
            <a:avLst/>
          </a:prstGeom>
        </p:spPr>
        <p:txBody>
          <a:bodyPr lIns="0" tIns="0" rIns="0" bIns="0">
            <a:normAutofit fontScale="4000"/>
          </a:bodyPr>
          <a:lstStyle/>
          <a:p>
            <a:endParaRPr lang="en-US" sz="2100" b="0" strike="noStrike" spc="-1">
              <a:solidFill>
                <a:srgbClr val="000000"/>
              </a:solidFill>
              <a:latin typeface="Arial"/>
            </a:endParaRPr>
          </a:p>
        </p:txBody>
      </p:sp>
      <p:sp>
        <p:nvSpPr>
          <p:cNvPr id="276" name="PlaceHolder 7"/>
          <p:cNvSpPr>
            <a:spLocks noGrp="1"/>
          </p:cNvSpPr>
          <p:nvPr>
            <p:ph type="body"/>
          </p:nvPr>
        </p:nvSpPr>
        <p:spPr>
          <a:xfrm>
            <a:off x="2348640" y="1490040"/>
            <a:ext cx="920160" cy="176400"/>
          </a:xfrm>
          <a:prstGeom prst="rect">
            <a:avLst/>
          </a:prstGeom>
        </p:spPr>
        <p:txBody>
          <a:bodyPr lIns="0" tIns="0" rIns="0" bIns="0">
            <a:normAutofit fontScale="4000"/>
          </a:bodyPr>
          <a:lstStyle/>
          <a:p>
            <a:endParaRPr lang="en-US" sz="2100" b="0" strike="noStrike" spc="-1">
              <a:solidFill>
                <a:srgbClr val="000000"/>
              </a:solidFill>
              <a:latin typeface="Arial"/>
            </a:endParaRPr>
          </a:p>
        </p:txBody>
      </p:sp>
    </p:spTree>
    <p:extLst>
      <p:ext uri="{BB962C8B-B14F-4D97-AF65-F5344CB8AC3E}">
        <p14:creationId xmlns:p14="http://schemas.microsoft.com/office/powerpoint/2010/main" val="142835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279DA-B82E-9442-981D-3D83F40773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5143500"/>
          </a:xfrm>
          <a:prstGeom prst="rect">
            <a:avLst/>
          </a:prstGeom>
        </p:spPr>
      </p:pic>
      <p:pic>
        <p:nvPicPr>
          <p:cNvPr id="5" name="Picture 4">
            <a:extLst>
              <a:ext uri="{FF2B5EF4-FFF2-40B4-BE49-F238E27FC236}">
                <a16:creationId xmlns:a16="http://schemas.microsoft.com/office/drawing/2014/main" id="{CEC9C7C9-373D-9B44-979B-D8F86F302B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11056" y="4287483"/>
            <a:ext cx="1403832" cy="457771"/>
          </a:xfrm>
          <a:prstGeom prst="rect">
            <a:avLst/>
          </a:prstGeom>
        </p:spPr>
      </p:pic>
      <p:sp>
        <p:nvSpPr>
          <p:cNvPr id="16" name="Title Placeholder 1">
            <a:extLst>
              <a:ext uri="{FF2B5EF4-FFF2-40B4-BE49-F238E27FC236}">
                <a16:creationId xmlns:a16="http://schemas.microsoft.com/office/drawing/2014/main" id="{787615CF-5063-E344-8758-4C904D8CBEBC}"/>
              </a:ext>
            </a:extLst>
          </p:cNvPr>
          <p:cNvSpPr txBox="1">
            <a:spLocks/>
          </p:cNvSpPr>
          <p:nvPr userDrawn="1"/>
        </p:nvSpPr>
        <p:spPr>
          <a:xfrm>
            <a:off x="434593" y="1042861"/>
            <a:ext cx="2643939" cy="5660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a:lstStyle>
          <a:p>
            <a:endParaRPr lang="en-US" sz="1200" dirty="0">
              <a:solidFill>
                <a:schemeClr val="bg1"/>
              </a:solidFill>
              <a:latin typeface="Arial" panose="020B0604020202020204" pitchFamily="34" charset="0"/>
              <a:cs typeface="Arial" panose="020B0604020202020204" pitchFamily="34" charset="0"/>
            </a:endParaRPr>
          </a:p>
        </p:txBody>
      </p:sp>
      <p:sp>
        <p:nvSpPr>
          <p:cNvPr id="9" name="Title Placeholder 1">
            <a:extLst>
              <a:ext uri="{FF2B5EF4-FFF2-40B4-BE49-F238E27FC236}">
                <a16:creationId xmlns:a16="http://schemas.microsoft.com/office/drawing/2014/main" id="{1B58039F-505A-6849-87DC-E6F353006519}"/>
              </a:ext>
            </a:extLst>
          </p:cNvPr>
          <p:cNvSpPr>
            <a:spLocks noGrp="1"/>
          </p:cNvSpPr>
          <p:nvPr>
            <p:ph type="title" hasCustomPrompt="1"/>
          </p:nvPr>
        </p:nvSpPr>
        <p:spPr>
          <a:xfrm>
            <a:off x="415343" y="605642"/>
            <a:ext cx="5297029" cy="774764"/>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Thank you</a:t>
            </a:r>
          </a:p>
        </p:txBody>
      </p:sp>
      <p:sp>
        <p:nvSpPr>
          <p:cNvPr id="7" name="Text Placeholder 3">
            <a:extLst>
              <a:ext uri="{FF2B5EF4-FFF2-40B4-BE49-F238E27FC236}">
                <a16:creationId xmlns:a16="http://schemas.microsoft.com/office/drawing/2014/main" id="{D20F6534-3E34-6D42-8411-97EB4C3C2A06}"/>
              </a:ext>
            </a:extLst>
          </p:cNvPr>
          <p:cNvSpPr>
            <a:spLocks noGrp="1"/>
          </p:cNvSpPr>
          <p:nvPr>
            <p:ph type="body" sz="quarter" idx="10" hasCustomPrompt="1"/>
          </p:nvPr>
        </p:nvSpPr>
        <p:spPr>
          <a:xfrm>
            <a:off x="415342" y="1296323"/>
            <a:ext cx="2859087" cy="370841"/>
          </a:xfrm>
        </p:spPr>
        <p:txBody>
          <a:bodyPr>
            <a:normAutofit/>
          </a:bodyPr>
          <a:lstStyle>
            <a:lvl1pPr marL="0" indent="0">
              <a:buNone/>
              <a:defRPr sz="18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 Surname</a:t>
            </a:r>
          </a:p>
        </p:txBody>
      </p:sp>
      <p:sp>
        <p:nvSpPr>
          <p:cNvPr id="8" name="Text Placeholder 3">
            <a:extLst>
              <a:ext uri="{FF2B5EF4-FFF2-40B4-BE49-F238E27FC236}">
                <a16:creationId xmlns:a16="http://schemas.microsoft.com/office/drawing/2014/main" id="{6D5BBAC1-4062-C940-99B4-FED90C82085C}"/>
              </a:ext>
            </a:extLst>
          </p:cNvPr>
          <p:cNvSpPr>
            <a:spLocks noGrp="1"/>
          </p:cNvSpPr>
          <p:nvPr>
            <p:ph type="body" sz="quarter" idx="11" hasCustomPrompt="1"/>
          </p:nvPr>
        </p:nvSpPr>
        <p:spPr>
          <a:xfrm>
            <a:off x="415342" y="1608948"/>
            <a:ext cx="2859087" cy="869950"/>
          </a:xfrm>
        </p:spPr>
        <p:txBody>
          <a:bodyPr>
            <a:normAutofit/>
          </a:bodyPr>
          <a:lstStyle>
            <a:lvl1pPr marL="0" indent="0">
              <a:buNone/>
              <a:defRPr sz="1800" b="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Email</a:t>
            </a:r>
          </a:p>
        </p:txBody>
      </p:sp>
    </p:spTree>
    <p:extLst>
      <p:ext uri="{BB962C8B-B14F-4D97-AF65-F5344CB8AC3E}">
        <p14:creationId xmlns:p14="http://schemas.microsoft.com/office/powerpoint/2010/main" val="356669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0402"/>
            <a:ext cx="7886700" cy="2735984"/>
          </a:xfrm>
        </p:spPr>
        <p:txBody>
          <a:bodyPr/>
          <a:lstStyle>
            <a:lvl1pPr>
              <a:buClr>
                <a:srgbClr val="245BA7"/>
              </a:buClr>
              <a:defRPr/>
            </a:lvl1pPr>
            <a:lvl2pPr>
              <a:buClr>
                <a:srgbClr val="245BA7"/>
              </a:buClr>
              <a:defRPr/>
            </a:lvl2pPr>
            <a:lvl3pPr>
              <a:buClr>
                <a:srgbClr val="245BA7"/>
              </a:buClr>
              <a:defRPr/>
            </a:lvl3pPr>
            <a:lvl4pPr>
              <a:buClr>
                <a:srgbClr val="245BA7"/>
              </a:buClr>
              <a:defRPr/>
            </a:lvl4pPr>
            <a:lvl5pPr>
              <a:buClr>
                <a:srgbClr val="245BA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13" name="Picture 12">
            <a:extLst>
              <a:ext uri="{FF2B5EF4-FFF2-40B4-BE49-F238E27FC236}">
                <a16:creationId xmlns:a16="http://schemas.microsoft.com/office/drawing/2014/main" id="{A618855E-9528-0E4F-8F05-AE2D6EA93E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1692497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2350C-CA24-1243-A65F-2B5583A8CED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0"/>
            <a:ext cx="9144001" cy="5143500"/>
          </a:xfrm>
          <a:prstGeom prst="rect">
            <a:avLst/>
          </a:prstGeom>
        </p:spPr>
      </p:pic>
      <p:pic>
        <p:nvPicPr>
          <p:cNvPr id="5" name="Picture 4">
            <a:extLst>
              <a:ext uri="{FF2B5EF4-FFF2-40B4-BE49-F238E27FC236}">
                <a16:creationId xmlns:a16="http://schemas.microsoft.com/office/drawing/2014/main" id="{CEC9C7C9-373D-9B44-979B-D8F86F302B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Title Placeholder 1">
            <a:extLst>
              <a:ext uri="{FF2B5EF4-FFF2-40B4-BE49-F238E27FC236}">
                <a16:creationId xmlns:a16="http://schemas.microsoft.com/office/drawing/2014/main" id="{8B07E6D7-791A-DF44-ADFE-D8C00B6BB87E}"/>
              </a:ext>
            </a:extLst>
          </p:cNvPr>
          <p:cNvSpPr>
            <a:spLocks noGrp="1"/>
          </p:cNvSpPr>
          <p:nvPr>
            <p:ph type="title" hasCustomPrompt="1"/>
          </p:nvPr>
        </p:nvSpPr>
        <p:spPr>
          <a:xfrm>
            <a:off x="415343" y="605642"/>
            <a:ext cx="5297029" cy="774764"/>
          </a:xfrm>
          <a:prstGeom prst="rect">
            <a:avLst/>
          </a:prstGeom>
        </p:spPr>
        <p:txBody>
          <a:bodyPr vert="horz" lIns="91440" tIns="45720" rIns="91440" bIns="45720" rtlCol="0" anchor="ctr">
            <a:noAutofit/>
          </a:bodyPr>
          <a:lstStyle>
            <a:lvl1pPr>
              <a:defRPr sz="2800">
                <a:solidFill>
                  <a:schemeClr val="bg1"/>
                </a:solidFill>
              </a:defRPr>
            </a:lvl1pPr>
          </a:lstStyle>
          <a:p>
            <a:r>
              <a:rPr lang="en-US"/>
              <a:t>Presentation Title</a:t>
            </a:r>
          </a:p>
        </p:txBody>
      </p:sp>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11056" y="4287483"/>
            <a:ext cx="1403832" cy="457771"/>
          </a:xfrm>
          <a:prstGeom prst="rect">
            <a:avLst/>
          </a:prstGeom>
        </p:spPr>
      </p:pic>
      <p:sp>
        <p:nvSpPr>
          <p:cNvPr id="4" name="Text Placeholder 3">
            <a:extLst>
              <a:ext uri="{FF2B5EF4-FFF2-40B4-BE49-F238E27FC236}">
                <a16:creationId xmlns:a16="http://schemas.microsoft.com/office/drawing/2014/main" id="{722042FF-FA33-014E-BCBF-042F1638C3C3}"/>
              </a:ext>
            </a:extLst>
          </p:cNvPr>
          <p:cNvSpPr>
            <a:spLocks noGrp="1"/>
          </p:cNvSpPr>
          <p:nvPr>
            <p:ph type="body" sz="quarter" idx="10" hasCustomPrompt="1"/>
          </p:nvPr>
        </p:nvSpPr>
        <p:spPr>
          <a:xfrm>
            <a:off x="415342" y="1296323"/>
            <a:ext cx="2859087" cy="869950"/>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Name Surname</a:t>
            </a:r>
          </a:p>
        </p:txBody>
      </p:sp>
    </p:spTree>
    <p:extLst>
      <p:ext uri="{BB962C8B-B14F-4D97-AF65-F5344CB8AC3E}">
        <p14:creationId xmlns:p14="http://schemas.microsoft.com/office/powerpoint/2010/main" val="1519593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9C7C9-373D-9B44-979B-D8F86F302B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0757"/>
            <a:ext cx="9144000" cy="5143500"/>
          </a:xfrm>
          <a:prstGeom prst="rect">
            <a:avLst/>
          </a:prstGeom>
        </p:spPr>
      </p:pic>
      <p:sp>
        <p:nvSpPr>
          <p:cNvPr id="14" name="Title Placeholder 1">
            <a:extLst>
              <a:ext uri="{FF2B5EF4-FFF2-40B4-BE49-F238E27FC236}">
                <a16:creationId xmlns:a16="http://schemas.microsoft.com/office/drawing/2014/main" id="{8B07E6D7-791A-DF44-ADFE-D8C00B6BB87E}"/>
              </a:ext>
            </a:extLst>
          </p:cNvPr>
          <p:cNvSpPr>
            <a:spLocks noGrp="1"/>
          </p:cNvSpPr>
          <p:nvPr>
            <p:ph type="title" hasCustomPrompt="1"/>
          </p:nvPr>
        </p:nvSpPr>
        <p:spPr>
          <a:xfrm>
            <a:off x="415343" y="605642"/>
            <a:ext cx="5297029" cy="774764"/>
          </a:xfrm>
          <a:prstGeom prst="rect">
            <a:avLst/>
          </a:prstGeom>
        </p:spPr>
        <p:txBody>
          <a:bodyPr vert="horz" lIns="91440" tIns="45720" rIns="91440" bIns="45720" rtlCol="0" anchor="ctr">
            <a:noAutofit/>
          </a:bodyPr>
          <a:lstStyle>
            <a:lvl1pPr>
              <a:defRPr sz="2800">
                <a:solidFill>
                  <a:schemeClr val="tx1"/>
                </a:solidFill>
              </a:defRPr>
            </a:lvl1pPr>
          </a:lstStyle>
          <a:p>
            <a:r>
              <a:rPr lang="en-US"/>
              <a:t>Presentation Title</a:t>
            </a:r>
          </a:p>
        </p:txBody>
      </p:sp>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1056" y="4287483"/>
            <a:ext cx="1403832" cy="457771"/>
          </a:xfrm>
          <a:prstGeom prst="rect">
            <a:avLst/>
          </a:prstGeom>
        </p:spPr>
      </p:pic>
      <p:sp>
        <p:nvSpPr>
          <p:cNvPr id="6" name="Text Placeholder 3">
            <a:extLst>
              <a:ext uri="{FF2B5EF4-FFF2-40B4-BE49-F238E27FC236}">
                <a16:creationId xmlns:a16="http://schemas.microsoft.com/office/drawing/2014/main" id="{374F5FA6-0DE1-974B-96CA-A6324E126590}"/>
              </a:ext>
            </a:extLst>
          </p:cNvPr>
          <p:cNvSpPr>
            <a:spLocks noGrp="1"/>
          </p:cNvSpPr>
          <p:nvPr>
            <p:ph type="body" sz="quarter" idx="10" hasCustomPrompt="1"/>
          </p:nvPr>
        </p:nvSpPr>
        <p:spPr>
          <a:xfrm>
            <a:off x="415342" y="1296323"/>
            <a:ext cx="2859087" cy="869950"/>
          </a:xfrm>
        </p:spPr>
        <p:txBody>
          <a:bodyPr>
            <a:normAutofit/>
          </a:bodyPr>
          <a:lstStyle>
            <a:lvl1pPr marL="0" indent="0">
              <a:buNone/>
              <a:defRPr sz="18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Name Surname</a:t>
            </a:r>
          </a:p>
        </p:txBody>
      </p:sp>
    </p:spTree>
    <p:extLst>
      <p:ext uri="{BB962C8B-B14F-4D97-AF65-F5344CB8AC3E}">
        <p14:creationId xmlns:p14="http://schemas.microsoft.com/office/powerpoint/2010/main" val="3174751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279DA-B82E-9442-981D-3D83F407733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pic>
        <p:nvPicPr>
          <p:cNvPr id="5" name="Picture 4">
            <a:extLst>
              <a:ext uri="{FF2B5EF4-FFF2-40B4-BE49-F238E27FC236}">
                <a16:creationId xmlns:a16="http://schemas.microsoft.com/office/drawing/2014/main" id="{CEC9C7C9-373D-9B44-979B-D8F86F302B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11056" y="4287483"/>
            <a:ext cx="1403832" cy="457771"/>
          </a:xfrm>
          <a:prstGeom prst="rect">
            <a:avLst/>
          </a:prstGeom>
        </p:spPr>
      </p:pic>
      <p:sp>
        <p:nvSpPr>
          <p:cNvPr id="16" name="Title Placeholder 1">
            <a:extLst>
              <a:ext uri="{FF2B5EF4-FFF2-40B4-BE49-F238E27FC236}">
                <a16:creationId xmlns:a16="http://schemas.microsoft.com/office/drawing/2014/main" id="{787615CF-5063-E344-8758-4C904D8CBEBC}"/>
              </a:ext>
            </a:extLst>
          </p:cNvPr>
          <p:cNvSpPr txBox="1">
            <a:spLocks/>
          </p:cNvSpPr>
          <p:nvPr userDrawn="1"/>
        </p:nvSpPr>
        <p:spPr>
          <a:xfrm>
            <a:off x="434593" y="1042861"/>
            <a:ext cx="2643939" cy="5660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a:lstStyle>
          <a:p>
            <a:endParaRPr lang="en-US" sz="1200" dirty="0">
              <a:solidFill>
                <a:schemeClr val="bg1"/>
              </a:solidFill>
              <a:latin typeface="Arial" panose="020B0604020202020204" pitchFamily="34" charset="0"/>
              <a:cs typeface="Arial" panose="020B0604020202020204" pitchFamily="34" charset="0"/>
            </a:endParaRPr>
          </a:p>
        </p:txBody>
      </p:sp>
      <p:sp>
        <p:nvSpPr>
          <p:cNvPr id="9" name="Title Placeholder 1">
            <a:extLst>
              <a:ext uri="{FF2B5EF4-FFF2-40B4-BE49-F238E27FC236}">
                <a16:creationId xmlns:a16="http://schemas.microsoft.com/office/drawing/2014/main" id="{1B58039F-505A-6849-87DC-E6F353006519}"/>
              </a:ext>
            </a:extLst>
          </p:cNvPr>
          <p:cNvSpPr>
            <a:spLocks noGrp="1"/>
          </p:cNvSpPr>
          <p:nvPr>
            <p:ph type="title" hasCustomPrompt="1"/>
          </p:nvPr>
        </p:nvSpPr>
        <p:spPr>
          <a:xfrm>
            <a:off x="415343" y="605642"/>
            <a:ext cx="5297029" cy="774764"/>
          </a:xfrm>
          <a:prstGeom prst="rect">
            <a:avLst/>
          </a:prstGeom>
        </p:spPr>
        <p:txBody>
          <a:bodyPr vert="horz" lIns="91440" tIns="45720" rIns="91440" bIns="45720" rtlCol="0" anchor="ctr">
            <a:noAutofit/>
          </a:bodyPr>
          <a:lstStyle>
            <a:lvl1pPr>
              <a:defRPr sz="2800">
                <a:solidFill>
                  <a:schemeClr val="bg1"/>
                </a:solidFill>
              </a:defRPr>
            </a:lvl1pPr>
          </a:lstStyle>
          <a:p>
            <a:r>
              <a:rPr lang="en-US"/>
              <a:t>Thank you</a:t>
            </a:r>
          </a:p>
        </p:txBody>
      </p:sp>
      <p:sp>
        <p:nvSpPr>
          <p:cNvPr id="7" name="Text Placeholder 3">
            <a:extLst>
              <a:ext uri="{FF2B5EF4-FFF2-40B4-BE49-F238E27FC236}">
                <a16:creationId xmlns:a16="http://schemas.microsoft.com/office/drawing/2014/main" id="{D20F6534-3E34-6D42-8411-97EB4C3C2A06}"/>
              </a:ext>
            </a:extLst>
          </p:cNvPr>
          <p:cNvSpPr>
            <a:spLocks noGrp="1"/>
          </p:cNvSpPr>
          <p:nvPr>
            <p:ph type="body" sz="quarter" idx="10" hasCustomPrompt="1"/>
          </p:nvPr>
        </p:nvSpPr>
        <p:spPr>
          <a:xfrm>
            <a:off x="415342" y="1296323"/>
            <a:ext cx="2859087" cy="370841"/>
          </a:xfrm>
        </p:spPr>
        <p:txBody>
          <a:bodyPr>
            <a:normAutofit/>
          </a:bodyPr>
          <a:lstStyle>
            <a:lvl1pPr marL="0" indent="0">
              <a:buNone/>
              <a:defRPr sz="18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Name Surname</a:t>
            </a:r>
          </a:p>
        </p:txBody>
      </p:sp>
      <p:sp>
        <p:nvSpPr>
          <p:cNvPr id="8" name="Text Placeholder 3">
            <a:extLst>
              <a:ext uri="{FF2B5EF4-FFF2-40B4-BE49-F238E27FC236}">
                <a16:creationId xmlns:a16="http://schemas.microsoft.com/office/drawing/2014/main" id="{6D5BBAC1-4062-C940-99B4-FED90C82085C}"/>
              </a:ext>
            </a:extLst>
          </p:cNvPr>
          <p:cNvSpPr>
            <a:spLocks noGrp="1"/>
          </p:cNvSpPr>
          <p:nvPr>
            <p:ph type="body" sz="quarter" idx="11" hasCustomPrompt="1"/>
          </p:nvPr>
        </p:nvSpPr>
        <p:spPr>
          <a:xfrm>
            <a:off x="415342" y="1608948"/>
            <a:ext cx="2859087" cy="869950"/>
          </a:xfrm>
        </p:spPr>
        <p:txBody>
          <a:bodyPr>
            <a:normAutofit/>
          </a:bodyPr>
          <a:lstStyle>
            <a:lvl1pPr marL="0" indent="0">
              <a:buNone/>
              <a:defRPr sz="1800" b="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Email</a:t>
            </a:r>
          </a:p>
        </p:txBody>
      </p:sp>
    </p:spTree>
    <p:extLst>
      <p:ext uri="{BB962C8B-B14F-4D97-AF65-F5344CB8AC3E}">
        <p14:creationId xmlns:p14="http://schemas.microsoft.com/office/powerpoint/2010/main" val="446423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A4F284-739F-9C45-8DDD-B558DE0C82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6"/>
          <a:stretch/>
        </p:blipFill>
        <p:spPr>
          <a:xfrm>
            <a:off x="3320714" y="-1"/>
            <a:ext cx="5830075" cy="5143501"/>
          </a:xfrm>
          <a:prstGeom prst="rect">
            <a:avLst/>
          </a:prstGeom>
        </p:spPr>
      </p:pic>
      <p:sp>
        <p:nvSpPr>
          <p:cNvPr id="14" name="Title Placeholder 1">
            <a:extLst>
              <a:ext uri="{FF2B5EF4-FFF2-40B4-BE49-F238E27FC236}">
                <a16:creationId xmlns:a16="http://schemas.microsoft.com/office/drawing/2014/main" id="{8B07E6D7-791A-DF44-ADFE-D8C00B6BB87E}"/>
              </a:ext>
            </a:extLst>
          </p:cNvPr>
          <p:cNvSpPr>
            <a:spLocks noGrp="1"/>
          </p:cNvSpPr>
          <p:nvPr>
            <p:ph type="title" hasCustomPrompt="1"/>
          </p:nvPr>
        </p:nvSpPr>
        <p:spPr>
          <a:xfrm>
            <a:off x="415343" y="2367829"/>
            <a:ext cx="2643939" cy="1162853"/>
          </a:xfrm>
          <a:prstGeom prst="rect">
            <a:avLst/>
          </a:prstGeom>
        </p:spPr>
        <p:txBody>
          <a:bodyPr vert="horz" lIns="91440" tIns="45720" rIns="91440" bIns="45720" rtlCol="0" anchor="ctr">
            <a:noAutofit/>
          </a:bodyPr>
          <a:lstStyle>
            <a:lvl1pPr>
              <a:defRPr sz="2800">
                <a:solidFill>
                  <a:schemeClr val="tx1"/>
                </a:solidFill>
              </a:defRPr>
            </a:lvl1pPr>
          </a:lstStyle>
          <a:p>
            <a:r>
              <a:rPr lang="en-US"/>
              <a:t>Presentation</a:t>
            </a:r>
            <a:br>
              <a:rPr lang="en-US"/>
            </a:br>
            <a:r>
              <a:rPr lang="en-US"/>
              <a:t>Title</a:t>
            </a:r>
          </a:p>
        </p:txBody>
      </p:sp>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
        <p:nvSpPr>
          <p:cNvPr id="7" name="Text Placeholder 3">
            <a:extLst>
              <a:ext uri="{FF2B5EF4-FFF2-40B4-BE49-F238E27FC236}">
                <a16:creationId xmlns:a16="http://schemas.microsoft.com/office/drawing/2014/main" id="{DC438ADD-178B-9B42-BDC2-B0AA2F0BAC33}"/>
              </a:ext>
            </a:extLst>
          </p:cNvPr>
          <p:cNvSpPr>
            <a:spLocks noGrp="1"/>
          </p:cNvSpPr>
          <p:nvPr>
            <p:ph type="body" sz="quarter" idx="10" hasCustomPrompt="1"/>
          </p:nvPr>
        </p:nvSpPr>
        <p:spPr>
          <a:xfrm>
            <a:off x="415342" y="3474108"/>
            <a:ext cx="2859087" cy="869950"/>
          </a:xfrm>
        </p:spPr>
        <p:txBody>
          <a:bodyPr>
            <a:normAutofit/>
          </a:bodyPr>
          <a:lstStyle>
            <a:lvl1pPr marL="0" indent="0">
              <a:buNone/>
              <a:defRPr sz="12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Name Surname</a:t>
            </a:r>
          </a:p>
        </p:txBody>
      </p:sp>
    </p:spTree>
    <p:extLst>
      <p:ext uri="{BB962C8B-B14F-4D97-AF65-F5344CB8AC3E}">
        <p14:creationId xmlns:p14="http://schemas.microsoft.com/office/powerpoint/2010/main" val="283931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14965-E039-6B41-9801-F9545D5437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9374" y="0"/>
            <a:ext cx="6724626" cy="5143500"/>
          </a:xfrm>
          <a:prstGeom prst="rect">
            <a:avLst/>
          </a:prstGeom>
        </p:spPr>
      </p:pic>
      <p:sp>
        <p:nvSpPr>
          <p:cNvPr id="14" name="Title Placeholder 1">
            <a:extLst>
              <a:ext uri="{FF2B5EF4-FFF2-40B4-BE49-F238E27FC236}">
                <a16:creationId xmlns:a16="http://schemas.microsoft.com/office/drawing/2014/main" id="{8B07E6D7-791A-DF44-ADFE-D8C00B6BB87E}"/>
              </a:ext>
            </a:extLst>
          </p:cNvPr>
          <p:cNvSpPr>
            <a:spLocks noGrp="1"/>
          </p:cNvSpPr>
          <p:nvPr>
            <p:ph type="title" hasCustomPrompt="1"/>
          </p:nvPr>
        </p:nvSpPr>
        <p:spPr>
          <a:xfrm>
            <a:off x="415343" y="2367829"/>
            <a:ext cx="2643939" cy="1162853"/>
          </a:xfrm>
          <a:prstGeom prst="rect">
            <a:avLst/>
          </a:prstGeom>
        </p:spPr>
        <p:txBody>
          <a:bodyPr vert="horz" lIns="91440" tIns="45720" rIns="91440" bIns="45720" rtlCol="0" anchor="ctr">
            <a:noAutofit/>
          </a:bodyPr>
          <a:lstStyle>
            <a:lvl1pPr>
              <a:defRPr sz="2800">
                <a:solidFill>
                  <a:schemeClr val="tx1"/>
                </a:solidFill>
              </a:defRPr>
            </a:lvl1pPr>
          </a:lstStyle>
          <a:p>
            <a:r>
              <a:rPr lang="en-US"/>
              <a:t>Presentation</a:t>
            </a:r>
            <a:br>
              <a:rPr lang="en-US"/>
            </a:br>
            <a:r>
              <a:rPr lang="en-US"/>
              <a:t>Title</a:t>
            </a:r>
          </a:p>
        </p:txBody>
      </p:sp>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
        <p:nvSpPr>
          <p:cNvPr id="6" name="Text Placeholder 3">
            <a:extLst>
              <a:ext uri="{FF2B5EF4-FFF2-40B4-BE49-F238E27FC236}">
                <a16:creationId xmlns:a16="http://schemas.microsoft.com/office/drawing/2014/main" id="{0714EB52-6EAC-8E4C-86E6-18672C81475A}"/>
              </a:ext>
            </a:extLst>
          </p:cNvPr>
          <p:cNvSpPr>
            <a:spLocks noGrp="1"/>
          </p:cNvSpPr>
          <p:nvPr>
            <p:ph type="body" sz="quarter" idx="10" hasCustomPrompt="1"/>
          </p:nvPr>
        </p:nvSpPr>
        <p:spPr>
          <a:xfrm>
            <a:off x="415342" y="3474108"/>
            <a:ext cx="2859087" cy="869950"/>
          </a:xfrm>
        </p:spPr>
        <p:txBody>
          <a:bodyPr>
            <a:normAutofit/>
          </a:bodyPr>
          <a:lstStyle>
            <a:lvl1pPr marL="0" indent="0">
              <a:buNone/>
              <a:defRPr sz="12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Name Surname</a:t>
            </a:r>
          </a:p>
        </p:txBody>
      </p:sp>
    </p:spTree>
    <p:extLst>
      <p:ext uri="{BB962C8B-B14F-4D97-AF65-F5344CB8AC3E}">
        <p14:creationId xmlns:p14="http://schemas.microsoft.com/office/powerpoint/2010/main" val="221571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0402"/>
            <a:ext cx="7886700" cy="2735984"/>
          </a:xfrm>
        </p:spPr>
        <p:txBody>
          <a:bodyPr/>
          <a:lstStyle>
            <a:lvl1pPr>
              <a:buClr>
                <a:srgbClr val="245BA7"/>
              </a:buClr>
              <a:defRPr/>
            </a:lvl1pPr>
            <a:lvl2pPr>
              <a:buClr>
                <a:srgbClr val="245BA7"/>
              </a:buClr>
              <a:defRPr/>
            </a:lvl2pPr>
            <a:lvl3pPr>
              <a:buClr>
                <a:srgbClr val="245BA7"/>
              </a:buClr>
              <a:defRPr/>
            </a:lvl3pPr>
            <a:lvl4pPr>
              <a:buClr>
                <a:srgbClr val="245BA7"/>
              </a:buClr>
              <a:defRPr/>
            </a:lvl4pPr>
            <a:lvl5pPr>
              <a:buClr>
                <a:srgbClr val="245BA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13" name="Picture 12">
            <a:extLst>
              <a:ext uri="{FF2B5EF4-FFF2-40B4-BE49-F238E27FC236}">
                <a16:creationId xmlns:a16="http://schemas.microsoft.com/office/drawing/2014/main" id="{A618855E-9528-0E4F-8F05-AE2D6EA93E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2190138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794B15-96D7-CB41-8439-2CC3144729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4059320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628650" y="1720402"/>
            <a:ext cx="7886700" cy="2784640"/>
          </a:xfrm>
        </p:spPr>
        <p:txBody>
          <a:bodyPr/>
          <a:lstStyle>
            <a:lvl1pPr>
              <a:buClr>
                <a:schemeClr val="bg1"/>
              </a:buClr>
              <a:defRPr>
                <a:solidFill>
                  <a:schemeClr val="tx1"/>
                </a:solidFill>
              </a:defRPr>
            </a:lvl1pPr>
            <a:lvl2pPr>
              <a:buClr>
                <a:schemeClr val="bg1"/>
              </a:buClr>
              <a:defRPr>
                <a:solidFill>
                  <a:schemeClr val="tx1"/>
                </a:solidFill>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628650" y="408384"/>
            <a:ext cx="7886700" cy="994172"/>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pic>
        <p:nvPicPr>
          <p:cNvPr id="10" name="Picture 9">
            <a:extLst>
              <a:ext uri="{FF2B5EF4-FFF2-40B4-BE49-F238E27FC236}">
                <a16:creationId xmlns:a16="http://schemas.microsoft.com/office/drawing/2014/main" id="{924A634E-FBBD-1C43-98A5-2B2340A238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838915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68C4B-5580-CA48-90CD-FBFF778BB1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2"/>
          <a:stretch/>
        </p:blipFill>
        <p:spPr>
          <a:xfrm>
            <a:off x="3320714" y="0"/>
            <a:ext cx="5920347" cy="5143500"/>
          </a:xfrm>
          <a:prstGeom prst="rect">
            <a:avLst/>
          </a:prstGeom>
        </p:spPr>
      </p:pic>
      <p:sp>
        <p:nvSpPr>
          <p:cNvPr id="8" name="Title Placeholder 1">
            <a:extLst>
              <a:ext uri="{FF2B5EF4-FFF2-40B4-BE49-F238E27FC236}">
                <a16:creationId xmlns:a16="http://schemas.microsoft.com/office/drawing/2014/main" id="{5A751163-4BD7-0240-B990-E9330D0E9D60}"/>
              </a:ext>
            </a:extLst>
          </p:cNvPr>
          <p:cNvSpPr>
            <a:spLocks noGrp="1"/>
          </p:cNvSpPr>
          <p:nvPr>
            <p:ph type="title"/>
          </p:nvPr>
        </p:nvSpPr>
        <p:spPr>
          <a:xfrm>
            <a:off x="415343" y="2281187"/>
            <a:ext cx="2643939" cy="1597794"/>
          </a:xfrm>
          <a:prstGeom prst="rect">
            <a:avLst/>
          </a:prstGeom>
        </p:spPr>
        <p:txBody>
          <a:bodyPr vert="horz" lIns="91440" tIns="45720" rIns="91440" bIns="45720" rtlCol="0" anchor="ctr">
            <a:noAutofit/>
          </a:bodyPr>
          <a:lstStyle>
            <a:lvl1pPr>
              <a:defRPr sz="2800">
                <a:solidFill>
                  <a:schemeClr val="tx1"/>
                </a:solidFill>
              </a:defRPr>
            </a:lvl1pPr>
          </a:lstStyle>
          <a:p>
            <a:r>
              <a:rPr lang="en-US"/>
              <a:t>Click to edit Master title style</a:t>
            </a:r>
          </a:p>
        </p:txBody>
      </p:sp>
      <p:pic>
        <p:nvPicPr>
          <p:cNvPr id="10" name="Picture 9">
            <a:extLst>
              <a:ext uri="{FF2B5EF4-FFF2-40B4-BE49-F238E27FC236}">
                <a16:creationId xmlns:a16="http://schemas.microsoft.com/office/drawing/2014/main" id="{9CCB5D68-EDC9-CD41-9246-E9EBE95520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Tree>
    <p:extLst>
      <p:ext uri="{BB962C8B-B14F-4D97-AF65-F5344CB8AC3E}">
        <p14:creationId xmlns:p14="http://schemas.microsoft.com/office/powerpoint/2010/main" val="319855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A4F284-739F-9C45-8DDD-B558DE0C82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6"/>
          <a:stretch/>
        </p:blipFill>
        <p:spPr>
          <a:xfrm>
            <a:off x="3320714" y="-1"/>
            <a:ext cx="5830075" cy="5143501"/>
          </a:xfrm>
          <a:prstGeom prst="rect">
            <a:avLst/>
          </a:prstGeom>
        </p:spPr>
      </p:pic>
      <p:sp>
        <p:nvSpPr>
          <p:cNvPr id="14" name="Title Placeholder 1">
            <a:extLst>
              <a:ext uri="{FF2B5EF4-FFF2-40B4-BE49-F238E27FC236}">
                <a16:creationId xmlns:a16="http://schemas.microsoft.com/office/drawing/2014/main" id="{8B07E6D7-791A-DF44-ADFE-D8C00B6BB87E}"/>
              </a:ext>
            </a:extLst>
          </p:cNvPr>
          <p:cNvSpPr>
            <a:spLocks noGrp="1"/>
          </p:cNvSpPr>
          <p:nvPr>
            <p:ph type="title" hasCustomPrompt="1"/>
          </p:nvPr>
        </p:nvSpPr>
        <p:spPr>
          <a:xfrm>
            <a:off x="415343" y="2367829"/>
            <a:ext cx="2643939" cy="1162853"/>
          </a:xfrm>
          <a:prstGeom prst="rect">
            <a:avLst/>
          </a:prstGeom>
        </p:spPr>
        <p:txBody>
          <a:bodyPr vert="horz" lIns="91440" tIns="45720" rIns="91440" bIns="45720" rtlCol="0" anchor="ctr">
            <a:noAutofit/>
          </a:bodyPr>
          <a:lstStyle>
            <a:lvl1pPr>
              <a:defRPr sz="2800">
                <a:solidFill>
                  <a:schemeClr val="tx1"/>
                </a:solidFill>
              </a:defRPr>
            </a:lvl1pPr>
          </a:lstStyle>
          <a:p>
            <a:r>
              <a:rPr lang="en-US" dirty="0"/>
              <a:t>Presentation</a:t>
            </a:r>
            <a:br>
              <a:rPr lang="en-US" dirty="0"/>
            </a:br>
            <a:r>
              <a:rPr lang="en-US" dirty="0"/>
              <a:t>Title</a:t>
            </a:r>
          </a:p>
        </p:txBody>
      </p:sp>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
        <p:nvSpPr>
          <p:cNvPr id="7" name="Text Placeholder 3">
            <a:extLst>
              <a:ext uri="{FF2B5EF4-FFF2-40B4-BE49-F238E27FC236}">
                <a16:creationId xmlns:a16="http://schemas.microsoft.com/office/drawing/2014/main" id="{DC438ADD-178B-9B42-BDC2-B0AA2F0BAC33}"/>
              </a:ext>
            </a:extLst>
          </p:cNvPr>
          <p:cNvSpPr>
            <a:spLocks noGrp="1"/>
          </p:cNvSpPr>
          <p:nvPr>
            <p:ph type="body" sz="quarter" idx="10" hasCustomPrompt="1"/>
          </p:nvPr>
        </p:nvSpPr>
        <p:spPr>
          <a:xfrm>
            <a:off x="415342" y="3474108"/>
            <a:ext cx="2859087" cy="869950"/>
          </a:xfrm>
        </p:spPr>
        <p:txBody>
          <a:bodyPr>
            <a:normAutofit/>
          </a:bodyPr>
          <a:lstStyle>
            <a:lvl1pPr marL="0" indent="0">
              <a:buNone/>
              <a:defRPr sz="12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 Surname</a:t>
            </a:r>
          </a:p>
        </p:txBody>
      </p:sp>
    </p:spTree>
    <p:extLst>
      <p:ext uri="{BB962C8B-B14F-4D97-AF65-F5344CB8AC3E}">
        <p14:creationId xmlns:p14="http://schemas.microsoft.com/office/powerpoint/2010/main" val="21806542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68C4B-5580-CA48-90CD-FBFF778BB1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30339" y="0"/>
            <a:ext cx="5920347" cy="5143500"/>
          </a:xfrm>
          <a:prstGeom prst="rect">
            <a:avLst/>
          </a:prstGeom>
        </p:spPr>
      </p:pic>
      <p:sp>
        <p:nvSpPr>
          <p:cNvPr id="8" name="Title Placeholder 1">
            <a:extLst>
              <a:ext uri="{FF2B5EF4-FFF2-40B4-BE49-F238E27FC236}">
                <a16:creationId xmlns:a16="http://schemas.microsoft.com/office/drawing/2014/main" id="{5A751163-4BD7-0240-B990-E9330D0E9D60}"/>
              </a:ext>
            </a:extLst>
          </p:cNvPr>
          <p:cNvSpPr>
            <a:spLocks noGrp="1"/>
          </p:cNvSpPr>
          <p:nvPr>
            <p:ph type="title"/>
          </p:nvPr>
        </p:nvSpPr>
        <p:spPr>
          <a:xfrm>
            <a:off x="415343" y="2281187"/>
            <a:ext cx="2643939" cy="1597794"/>
          </a:xfrm>
          <a:prstGeom prst="rect">
            <a:avLst/>
          </a:prstGeom>
        </p:spPr>
        <p:txBody>
          <a:bodyPr vert="horz" lIns="91440" tIns="45720" rIns="91440" bIns="45720" rtlCol="0" anchor="ctr">
            <a:noAutofit/>
          </a:bodyPr>
          <a:lstStyle>
            <a:lvl1pPr>
              <a:defRPr sz="2800">
                <a:solidFill>
                  <a:schemeClr val="tx1"/>
                </a:solidFill>
              </a:defRPr>
            </a:lvl1pPr>
          </a:lstStyle>
          <a:p>
            <a:r>
              <a:rPr lang="en-US"/>
              <a:t>Click to edit Master title style</a:t>
            </a:r>
          </a:p>
        </p:txBody>
      </p:sp>
      <p:pic>
        <p:nvPicPr>
          <p:cNvPr id="9" name="Picture 8">
            <a:extLst>
              <a:ext uri="{FF2B5EF4-FFF2-40B4-BE49-F238E27FC236}">
                <a16:creationId xmlns:a16="http://schemas.microsoft.com/office/drawing/2014/main" id="{8C658D8B-71E1-F44B-AF3B-FDAAA7B603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Tree>
    <p:extLst>
      <p:ext uri="{BB962C8B-B14F-4D97-AF65-F5344CB8AC3E}">
        <p14:creationId xmlns:p14="http://schemas.microsoft.com/office/powerpoint/2010/main" val="993499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68C4B-5580-CA48-90CD-FBFF778BB1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30338" y="0"/>
            <a:ext cx="5861787" cy="5143500"/>
          </a:xfrm>
          <a:prstGeom prst="rect">
            <a:avLst/>
          </a:prstGeom>
        </p:spPr>
      </p:pic>
      <p:pic>
        <p:nvPicPr>
          <p:cNvPr id="7" name="Picture 6">
            <a:extLst>
              <a:ext uri="{FF2B5EF4-FFF2-40B4-BE49-F238E27FC236}">
                <a16:creationId xmlns:a16="http://schemas.microsoft.com/office/drawing/2014/main" id="{C07C3A38-1C25-0A4F-9CC1-28B7B84DB1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
        <p:nvSpPr>
          <p:cNvPr id="8" name="Title Placeholder 1">
            <a:extLst>
              <a:ext uri="{FF2B5EF4-FFF2-40B4-BE49-F238E27FC236}">
                <a16:creationId xmlns:a16="http://schemas.microsoft.com/office/drawing/2014/main" id="{5A751163-4BD7-0240-B990-E9330D0E9D60}"/>
              </a:ext>
            </a:extLst>
          </p:cNvPr>
          <p:cNvSpPr>
            <a:spLocks noGrp="1"/>
          </p:cNvSpPr>
          <p:nvPr>
            <p:ph type="title"/>
          </p:nvPr>
        </p:nvSpPr>
        <p:spPr>
          <a:xfrm>
            <a:off x="415343" y="2281187"/>
            <a:ext cx="2643939" cy="1597794"/>
          </a:xfrm>
          <a:prstGeom prst="rect">
            <a:avLst/>
          </a:prstGeom>
        </p:spPr>
        <p:txBody>
          <a:bodyPr vert="horz" lIns="91440" tIns="45720" rIns="91440" bIns="45720" rtlCol="0" anchor="ctr">
            <a:noAutofit/>
          </a:bodyPr>
          <a:lstStyle>
            <a:lvl1pPr>
              <a:defRPr sz="2800">
                <a:solidFill>
                  <a:schemeClr val="tx1"/>
                </a:solidFill>
              </a:defRPr>
            </a:lvl1pPr>
          </a:lstStyle>
          <a:p>
            <a:r>
              <a:rPr lang="en-US"/>
              <a:t>Click to edit Master title style</a:t>
            </a:r>
          </a:p>
        </p:txBody>
      </p:sp>
    </p:spTree>
    <p:extLst>
      <p:ext uri="{BB962C8B-B14F-4D97-AF65-F5344CB8AC3E}">
        <p14:creationId xmlns:p14="http://schemas.microsoft.com/office/powerpoint/2010/main" val="939702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7C3A38-1C25-0A4F-9CC1-28B7B84DB1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
        <p:nvSpPr>
          <p:cNvPr id="8" name="Title Placeholder 1">
            <a:extLst>
              <a:ext uri="{FF2B5EF4-FFF2-40B4-BE49-F238E27FC236}">
                <a16:creationId xmlns:a16="http://schemas.microsoft.com/office/drawing/2014/main" id="{5A751163-4BD7-0240-B990-E9330D0E9D60}"/>
              </a:ext>
            </a:extLst>
          </p:cNvPr>
          <p:cNvSpPr>
            <a:spLocks noGrp="1"/>
          </p:cNvSpPr>
          <p:nvPr>
            <p:ph type="title"/>
          </p:nvPr>
        </p:nvSpPr>
        <p:spPr>
          <a:xfrm>
            <a:off x="415343" y="2281187"/>
            <a:ext cx="2643939" cy="1597794"/>
          </a:xfrm>
          <a:prstGeom prst="rect">
            <a:avLst/>
          </a:prstGeom>
        </p:spPr>
        <p:txBody>
          <a:bodyPr vert="horz" lIns="91440" tIns="45720" rIns="91440" bIns="45720" rtlCol="0" anchor="ctr">
            <a:noAutofit/>
          </a:bodyPr>
          <a:lstStyle>
            <a:lvl1pPr>
              <a:defRPr sz="2800">
                <a:solidFill>
                  <a:schemeClr val="tx1"/>
                </a:solidFill>
              </a:defRPr>
            </a:lvl1pPr>
          </a:lstStyle>
          <a:p>
            <a:r>
              <a:rPr lang="en-US"/>
              <a:t>Click to edit Master title style</a:t>
            </a:r>
          </a:p>
        </p:txBody>
      </p:sp>
    </p:spTree>
    <p:extLst>
      <p:ext uri="{BB962C8B-B14F-4D97-AF65-F5344CB8AC3E}">
        <p14:creationId xmlns:p14="http://schemas.microsoft.com/office/powerpoint/2010/main" val="2542977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628650" y="1720402"/>
            <a:ext cx="7886700" cy="2844655"/>
          </a:xfrm>
        </p:spPr>
        <p:txBody>
          <a:bodyPr/>
          <a:lstStyle>
            <a:lvl1pPr>
              <a:buClr>
                <a:srgbClr val="245BA7"/>
              </a:buClr>
              <a:defRPr>
                <a:solidFill>
                  <a:schemeClr val="tx1"/>
                </a:solidFill>
              </a:defRPr>
            </a:lvl1pPr>
            <a:lvl2pPr>
              <a:buClr>
                <a:srgbClr val="245BA7"/>
              </a:buClr>
              <a:defRPr>
                <a:solidFill>
                  <a:schemeClr val="tx1"/>
                </a:solidFill>
              </a:defRPr>
            </a:lvl2pPr>
            <a:lvl3pPr>
              <a:buClr>
                <a:srgbClr val="245BA7"/>
              </a:buClr>
              <a:defRPr>
                <a:solidFill>
                  <a:schemeClr val="tx1"/>
                </a:solidFill>
              </a:defRPr>
            </a:lvl3pPr>
            <a:lvl4pPr>
              <a:buClr>
                <a:srgbClr val="245BA7"/>
              </a:buClr>
              <a:defRPr>
                <a:solidFill>
                  <a:schemeClr val="tx1"/>
                </a:solidFill>
              </a:defRPr>
            </a:lvl4pPr>
            <a:lvl5pPr>
              <a:buClr>
                <a:srgbClr val="245BA7"/>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pic>
        <p:nvPicPr>
          <p:cNvPr id="5" name="Picture 4">
            <a:extLst>
              <a:ext uri="{FF2B5EF4-FFF2-40B4-BE49-F238E27FC236}">
                <a16:creationId xmlns:a16="http://schemas.microsoft.com/office/drawing/2014/main" id="{6C1FD4C7-F74E-AB42-9298-81A26BA55D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2025278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1807532" y="1930067"/>
            <a:ext cx="5521846" cy="651910"/>
          </a:xfrm>
        </p:spPr>
        <p:txBody>
          <a:bodyPr anchor="t">
            <a:normAutofit/>
          </a:bodyPr>
          <a:lstStyle>
            <a:lvl1pPr algn="ctr">
              <a:defRPr sz="2700" b="0" i="0">
                <a:solidFill>
                  <a:schemeClr val="tx1"/>
                </a:solidFill>
                <a:latin typeface="Arial" charset="0"/>
                <a:ea typeface="Arial" charset="0"/>
                <a:cs typeface="Arial" charset="0"/>
              </a:defRPr>
            </a:lvl1pPr>
          </a:lstStyle>
          <a:p>
            <a:r>
              <a:rPr lang="en-US"/>
              <a:t>Click to edit Master title style</a:t>
            </a:r>
            <a:endParaRPr lang="en-GB"/>
          </a:p>
        </p:txBody>
      </p:sp>
      <p:sp>
        <p:nvSpPr>
          <p:cNvPr id="11" name="Subtitle 2"/>
          <p:cNvSpPr>
            <a:spLocks noGrp="1"/>
          </p:cNvSpPr>
          <p:nvPr>
            <p:ph type="subTitle" idx="1" hasCustomPrompt="1"/>
          </p:nvPr>
        </p:nvSpPr>
        <p:spPr>
          <a:xfrm>
            <a:off x="2089289" y="2413358"/>
            <a:ext cx="4956554" cy="444374"/>
          </a:xfrm>
        </p:spPr>
        <p:txBody>
          <a:bodyPr anchor="t">
            <a:normAutofit/>
          </a:bodyPr>
          <a:lstStyle>
            <a:lvl1pPr marL="0" indent="0" algn="ctr">
              <a:buNone/>
              <a:defRPr sz="12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Presenter Name</a:t>
            </a:r>
            <a:endParaRPr lang="en-GB"/>
          </a:p>
        </p:txBody>
      </p:sp>
      <p:pic>
        <p:nvPicPr>
          <p:cNvPr id="6" name="Picture 5">
            <a:extLst>
              <a:ext uri="{FF2B5EF4-FFF2-40B4-BE49-F238E27FC236}">
                <a16:creationId xmlns:a16="http://schemas.microsoft.com/office/drawing/2014/main" id="{19DE3AE2-C8E8-D943-A9CE-774B0D1F5B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1011433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0F16F-9F3D-BC47-82CD-F0877A747C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3244758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Content Placeholder 2"/>
          <p:cNvSpPr>
            <a:spLocks noGrp="1"/>
          </p:cNvSpPr>
          <p:nvPr>
            <p:ph idx="1"/>
          </p:nvPr>
        </p:nvSpPr>
        <p:spPr>
          <a:xfrm>
            <a:off x="628650" y="1720402"/>
            <a:ext cx="7886700" cy="2784640"/>
          </a:xfrm>
        </p:spPr>
        <p:txBody>
          <a:bodyPr/>
          <a:lstStyle>
            <a:lvl1pPr>
              <a:buClr>
                <a:srgbClr val="245BA7"/>
              </a:buClr>
              <a:defRPr/>
            </a:lvl1pPr>
            <a:lvl2pPr>
              <a:buClr>
                <a:srgbClr val="245BA7"/>
              </a:buClr>
              <a:defRPr/>
            </a:lvl2pPr>
            <a:lvl3pPr>
              <a:buClr>
                <a:srgbClr val="245BA7"/>
              </a:buClr>
              <a:defRPr/>
            </a:lvl3pPr>
            <a:lvl4pPr>
              <a:buClr>
                <a:srgbClr val="245BA7"/>
              </a:buClr>
              <a:defRPr/>
            </a:lvl4pPr>
            <a:lvl5pPr>
              <a:buClr>
                <a:srgbClr val="245BA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11" name="Picture 10">
            <a:extLst>
              <a:ext uri="{FF2B5EF4-FFF2-40B4-BE49-F238E27FC236}">
                <a16:creationId xmlns:a16="http://schemas.microsoft.com/office/drawing/2014/main" id="{F92AC6AB-BBF0-4341-91FF-E431DD3726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3485866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Content Placeholder 2"/>
          <p:cNvSpPr>
            <a:spLocks noGrp="1"/>
          </p:cNvSpPr>
          <p:nvPr>
            <p:ph idx="1"/>
          </p:nvPr>
        </p:nvSpPr>
        <p:spPr>
          <a:xfrm>
            <a:off x="628650" y="1720402"/>
            <a:ext cx="7886700" cy="2672922"/>
          </a:xfrm>
        </p:spPr>
        <p:txBody>
          <a:bodyPr/>
          <a:lstStyle>
            <a:lvl1pPr>
              <a:buClr>
                <a:srgbClr val="245BA7"/>
              </a:buClr>
              <a:defRPr/>
            </a:lvl1pPr>
            <a:lvl2pPr>
              <a:buClr>
                <a:srgbClr val="245BA7"/>
              </a:buClr>
              <a:defRPr/>
            </a:lvl2pPr>
            <a:lvl3pPr>
              <a:buClr>
                <a:srgbClr val="245BA7"/>
              </a:buClr>
              <a:defRPr/>
            </a:lvl3pPr>
            <a:lvl4pPr>
              <a:buClr>
                <a:srgbClr val="245BA7"/>
              </a:buClr>
              <a:defRPr/>
            </a:lvl4pPr>
            <a:lvl5pPr>
              <a:buClr>
                <a:srgbClr val="245BA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8" name="Picture 7">
            <a:extLst>
              <a:ext uri="{FF2B5EF4-FFF2-40B4-BE49-F238E27FC236}">
                <a16:creationId xmlns:a16="http://schemas.microsoft.com/office/drawing/2014/main" id="{FC3B8D95-9969-A84C-8A83-480ED8AED3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extLst>
      <p:ext uri="{BB962C8B-B14F-4D97-AF65-F5344CB8AC3E}">
        <p14:creationId xmlns:p14="http://schemas.microsoft.com/office/powerpoint/2010/main" val="3840394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1026" name="Picture 2" descr="U:\T001-13924.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7" y="-1"/>
            <a:ext cx="9143999" cy="5143501"/>
          </a:xfrm>
          <a:prstGeom prst="rect">
            <a:avLst/>
          </a:prstGeom>
          <a:noFill/>
        </p:spPr>
      </p:pic>
      <p:sp>
        <p:nvSpPr>
          <p:cNvPr id="7" name="Rectangle 6"/>
          <p:cNvSpPr/>
          <p:nvPr userDrawn="1"/>
        </p:nvSpPr>
        <p:spPr bwMode="auto">
          <a:xfrm>
            <a:off x="0" y="0"/>
            <a:ext cx="9144000" cy="5143500"/>
          </a:xfrm>
          <a:prstGeom prst="rect">
            <a:avLst/>
          </a:prstGeom>
          <a:noFill/>
          <a:ln w="9525" cap="flat" cmpd="sng" algn="ctr">
            <a:noFill/>
            <a:prstDash val="solid"/>
            <a:round/>
            <a:headEnd type="none" w="med" len="med"/>
            <a:tailEnd type="none" w="med" len="med"/>
          </a:ln>
          <a:effectLst/>
        </p:spPr>
        <p:txBody>
          <a:bodyPr/>
          <a:lstStyle/>
          <a:p>
            <a:pPr defTabSz="718362" eaLnBrk="0" hangingPunct="0">
              <a:defRPr/>
            </a:pPr>
            <a:endParaRPr lang="en-GB" sz="1403">
              <a:solidFill>
                <a:srgbClr val="FFFFFF"/>
              </a:solidFill>
              <a:latin typeface="Arial" pitchFamily="100" charset="0"/>
              <a:ea typeface="ＭＳ Ｐゴシック" pitchFamily="50" charset="-128"/>
            </a:endParaRPr>
          </a:p>
        </p:txBody>
      </p:sp>
      <p:sp>
        <p:nvSpPr>
          <p:cNvPr id="8" name="Freeform 7"/>
          <p:cNvSpPr/>
          <p:nvPr userDrawn="1"/>
        </p:nvSpPr>
        <p:spPr>
          <a:xfrm>
            <a:off x="506" y="-1796"/>
            <a:ext cx="5327578" cy="3516304"/>
          </a:xfrm>
          <a:custGeom>
            <a:avLst/>
            <a:gdLst>
              <a:gd name="connsiteX0" fmla="*/ 0 w 4346576"/>
              <a:gd name="connsiteY0" fmla="*/ 0 h 3825098"/>
              <a:gd name="connsiteX1" fmla="*/ 4014891 w 4346576"/>
              <a:gd name="connsiteY1" fmla="*/ 0 h 3825098"/>
              <a:gd name="connsiteX2" fmla="*/ 4036892 w 4346576"/>
              <a:gd name="connsiteY2" fmla="*/ 36214 h 3825098"/>
              <a:gd name="connsiteX3" fmla="*/ 4346576 w 4346576"/>
              <a:gd name="connsiteY3" fmla="*/ 1259250 h 3825098"/>
              <a:gd name="connsiteX4" fmla="*/ 1780728 w 4346576"/>
              <a:gd name="connsiteY4" fmla="*/ 3825098 h 3825098"/>
              <a:gd name="connsiteX5" fmla="*/ 148610 w 4346576"/>
              <a:gd name="connsiteY5" fmla="*/ 3239183 h 3825098"/>
              <a:gd name="connsiteX6" fmla="*/ 0 w 4346576"/>
              <a:gd name="connsiteY6" fmla="*/ 3104117 h 382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6576" h="3825098">
                <a:moveTo>
                  <a:pt x="0" y="0"/>
                </a:moveTo>
                <a:lnTo>
                  <a:pt x="4014891" y="0"/>
                </a:lnTo>
                <a:lnTo>
                  <a:pt x="4036892" y="36214"/>
                </a:lnTo>
                <a:cubicBezTo>
                  <a:pt x="4234392" y="399778"/>
                  <a:pt x="4346576" y="816413"/>
                  <a:pt x="4346576" y="1259250"/>
                </a:cubicBezTo>
                <a:cubicBezTo>
                  <a:pt x="4346576" y="2676329"/>
                  <a:pt x="3197807" y="3825098"/>
                  <a:pt x="1780728" y="3825098"/>
                </a:cubicBezTo>
                <a:cubicBezTo>
                  <a:pt x="1160756" y="3825098"/>
                  <a:pt x="592140" y="3605217"/>
                  <a:pt x="148610" y="3239183"/>
                </a:cubicBezTo>
                <a:lnTo>
                  <a:pt x="0" y="3104117"/>
                </a:lnTo>
                <a:close/>
              </a:path>
            </a:pathLst>
          </a:cu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bIns="0" rtlCol="0" anchor="ctr"/>
          <a:lstStyle/>
          <a:p>
            <a:pPr algn="ctr" defTabSz="718362"/>
            <a:endParaRPr lang="en-GB" sz="1403">
              <a:solidFill>
                <a:srgbClr val="FFFFFF"/>
              </a:solidFill>
            </a:endParaRPr>
          </a:p>
        </p:txBody>
      </p:sp>
      <p:sp>
        <p:nvSpPr>
          <p:cNvPr id="12" name="Rectangle 3"/>
          <p:cNvSpPr>
            <a:spLocks noGrp="1" noChangeArrowheads="1"/>
          </p:cNvSpPr>
          <p:nvPr>
            <p:ph type="subTitle" idx="1"/>
          </p:nvPr>
        </p:nvSpPr>
        <p:spPr>
          <a:xfrm>
            <a:off x="539583" y="1707654"/>
            <a:ext cx="3775651" cy="1107123"/>
          </a:xfrm>
        </p:spPr>
        <p:txBody>
          <a:bodyPr anchor="ctr">
            <a:normAutofit/>
          </a:bodyPr>
          <a:lstStyle>
            <a:lvl1pPr marL="0" indent="0" algn="l">
              <a:spcBef>
                <a:spcPts val="0"/>
              </a:spcBef>
              <a:buFontTx/>
              <a:buNone/>
              <a:defRPr sz="1800">
                <a:solidFill>
                  <a:schemeClr val="tx1"/>
                </a:solidFill>
                <a:latin typeface="NJFont Light" panose="020B0303020304020204" pitchFamily="34" charset="0"/>
              </a:defRPr>
            </a:lvl1pPr>
          </a:lstStyle>
          <a:p>
            <a:r>
              <a:rPr lang="en-US"/>
              <a:t>Click to edit Master subtitle style</a:t>
            </a:r>
            <a:endParaRPr lang="en-GB"/>
          </a:p>
        </p:txBody>
      </p:sp>
      <p:sp>
        <p:nvSpPr>
          <p:cNvPr id="13" name="Rectangle 2"/>
          <p:cNvSpPr>
            <a:spLocks noGrp="1" noChangeArrowheads="1"/>
          </p:cNvSpPr>
          <p:nvPr>
            <p:ph type="ctrTitle"/>
          </p:nvPr>
        </p:nvSpPr>
        <p:spPr>
          <a:xfrm>
            <a:off x="539556" y="114477"/>
            <a:ext cx="3780420" cy="1485165"/>
          </a:xfrm>
        </p:spPr>
        <p:txBody>
          <a:bodyPr>
            <a:normAutofit/>
          </a:bodyPr>
          <a:lstStyle>
            <a:lvl1pPr algn="l">
              <a:defRPr sz="2700">
                <a:solidFill>
                  <a:schemeClr val="tx1"/>
                </a:solidFill>
                <a:latin typeface="NJFont Medium" pitchFamily="34" charset="0"/>
              </a:defRPr>
            </a:lvl1pPr>
          </a:lstStyle>
          <a:p>
            <a:r>
              <a:rPr lang="en-US"/>
              <a:t>Click to edit Master title style</a:t>
            </a:r>
            <a:endParaRPr lang="en-GB"/>
          </a:p>
        </p:txBody>
      </p:sp>
      <p:grpSp>
        <p:nvGrpSpPr>
          <p:cNvPr id="2" name="Group 1"/>
          <p:cNvGrpSpPr/>
          <p:nvPr userDrawn="1"/>
        </p:nvGrpSpPr>
        <p:grpSpPr>
          <a:xfrm>
            <a:off x="-2916" y="4394916"/>
            <a:ext cx="9146951" cy="748584"/>
            <a:chOff x="-2951" y="5859888"/>
            <a:chExt cx="9146951" cy="998112"/>
          </a:xfrm>
        </p:grpSpPr>
        <p:sp>
          <p:nvSpPr>
            <p:cNvPr id="11" name="Rectangle 10"/>
            <p:cNvSpPr/>
            <p:nvPr userDrawn="1"/>
          </p:nvSpPr>
          <p:spPr bwMode="auto">
            <a:xfrm>
              <a:off x="-2951" y="5859888"/>
              <a:ext cx="9146951" cy="99811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800">
                <a:solidFill>
                  <a:srgbClr val="FFFFFF"/>
                </a:solidFill>
                <a:latin typeface="Arial" pitchFamily="100" charset="0"/>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0000" y="6076262"/>
              <a:ext cx="8064000" cy="574048"/>
            </a:xfrm>
            <a:prstGeom prst="rect">
              <a:avLst/>
            </a:prstGeom>
          </p:spPr>
        </p:pic>
      </p:grpSp>
    </p:spTree>
    <p:extLst>
      <p:ext uri="{BB962C8B-B14F-4D97-AF65-F5344CB8AC3E}">
        <p14:creationId xmlns:p14="http://schemas.microsoft.com/office/powerpoint/2010/main" val="4133626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lanning Title Slide">
    <p:spTree>
      <p:nvGrpSpPr>
        <p:cNvPr id="1" name=""/>
        <p:cNvGrpSpPr/>
        <p:nvPr/>
      </p:nvGrpSpPr>
      <p:grpSpPr>
        <a:xfrm>
          <a:off x="0" y="0"/>
          <a:ext cx="0" cy="0"/>
          <a:chOff x="0" y="0"/>
          <a:chExt cx="0" cy="0"/>
        </a:xfrm>
      </p:grpSpPr>
      <p:pic>
        <p:nvPicPr>
          <p:cNvPr id="1026" name="Picture 2" descr="U:\T001-13924.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7" y="-1"/>
            <a:ext cx="9143999" cy="5143501"/>
          </a:xfrm>
          <a:prstGeom prst="rect">
            <a:avLst/>
          </a:prstGeom>
          <a:noFill/>
        </p:spPr>
      </p:pic>
      <p:sp>
        <p:nvSpPr>
          <p:cNvPr id="7" name="Rectangle 6"/>
          <p:cNvSpPr/>
          <p:nvPr userDrawn="1"/>
        </p:nvSpPr>
        <p:spPr bwMode="auto">
          <a:xfrm>
            <a:off x="0" y="0"/>
            <a:ext cx="9144000" cy="5143500"/>
          </a:xfrm>
          <a:prstGeom prst="rect">
            <a:avLst/>
          </a:prstGeom>
          <a:noFill/>
          <a:ln w="9525" cap="flat" cmpd="sng" algn="ctr">
            <a:noFill/>
            <a:prstDash val="solid"/>
            <a:round/>
            <a:headEnd type="none" w="med" len="med"/>
            <a:tailEnd type="none" w="med" len="med"/>
          </a:ln>
          <a:effectLst/>
        </p:spPr>
        <p:txBody>
          <a:bodyPr/>
          <a:lstStyle/>
          <a:p>
            <a:pPr defTabSz="718362" eaLnBrk="0" hangingPunct="0">
              <a:defRPr/>
            </a:pPr>
            <a:endParaRPr lang="en-GB" sz="1403">
              <a:solidFill>
                <a:srgbClr val="FFFFFF"/>
              </a:solidFill>
              <a:latin typeface="Arial" pitchFamily="100" charset="0"/>
              <a:ea typeface="ＭＳ Ｐゴシック" pitchFamily="50" charset="-128"/>
            </a:endParaRPr>
          </a:p>
        </p:txBody>
      </p:sp>
      <p:sp>
        <p:nvSpPr>
          <p:cNvPr id="8" name="Freeform 7"/>
          <p:cNvSpPr/>
          <p:nvPr userDrawn="1"/>
        </p:nvSpPr>
        <p:spPr>
          <a:xfrm>
            <a:off x="506" y="-1796"/>
            <a:ext cx="5327578" cy="3516304"/>
          </a:xfrm>
          <a:custGeom>
            <a:avLst/>
            <a:gdLst>
              <a:gd name="connsiteX0" fmla="*/ 0 w 4346576"/>
              <a:gd name="connsiteY0" fmla="*/ 0 h 3825098"/>
              <a:gd name="connsiteX1" fmla="*/ 4014891 w 4346576"/>
              <a:gd name="connsiteY1" fmla="*/ 0 h 3825098"/>
              <a:gd name="connsiteX2" fmla="*/ 4036892 w 4346576"/>
              <a:gd name="connsiteY2" fmla="*/ 36214 h 3825098"/>
              <a:gd name="connsiteX3" fmla="*/ 4346576 w 4346576"/>
              <a:gd name="connsiteY3" fmla="*/ 1259250 h 3825098"/>
              <a:gd name="connsiteX4" fmla="*/ 1780728 w 4346576"/>
              <a:gd name="connsiteY4" fmla="*/ 3825098 h 3825098"/>
              <a:gd name="connsiteX5" fmla="*/ 148610 w 4346576"/>
              <a:gd name="connsiteY5" fmla="*/ 3239183 h 3825098"/>
              <a:gd name="connsiteX6" fmla="*/ 0 w 4346576"/>
              <a:gd name="connsiteY6" fmla="*/ 3104117 h 382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6576" h="3825098">
                <a:moveTo>
                  <a:pt x="0" y="0"/>
                </a:moveTo>
                <a:lnTo>
                  <a:pt x="4014891" y="0"/>
                </a:lnTo>
                <a:lnTo>
                  <a:pt x="4036892" y="36214"/>
                </a:lnTo>
                <a:cubicBezTo>
                  <a:pt x="4234392" y="399778"/>
                  <a:pt x="4346576" y="816413"/>
                  <a:pt x="4346576" y="1259250"/>
                </a:cubicBezTo>
                <a:cubicBezTo>
                  <a:pt x="4346576" y="2676329"/>
                  <a:pt x="3197807" y="3825098"/>
                  <a:pt x="1780728" y="3825098"/>
                </a:cubicBezTo>
                <a:cubicBezTo>
                  <a:pt x="1160756" y="3825098"/>
                  <a:pt x="592140" y="3605217"/>
                  <a:pt x="148610" y="3239183"/>
                </a:cubicBezTo>
                <a:lnTo>
                  <a:pt x="0" y="3104117"/>
                </a:lnTo>
                <a:close/>
              </a:path>
            </a:pathLst>
          </a:cu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bIns="0" rtlCol="0" anchor="ctr"/>
          <a:lstStyle/>
          <a:p>
            <a:pPr algn="ctr" defTabSz="718362"/>
            <a:endParaRPr lang="en-GB" sz="1403">
              <a:solidFill>
                <a:srgbClr val="FFFFFF"/>
              </a:solidFill>
            </a:endParaRPr>
          </a:p>
        </p:txBody>
      </p:sp>
      <p:sp>
        <p:nvSpPr>
          <p:cNvPr id="12" name="Rectangle 3"/>
          <p:cNvSpPr>
            <a:spLocks noGrp="1" noChangeArrowheads="1"/>
          </p:cNvSpPr>
          <p:nvPr>
            <p:ph type="subTitle" idx="1"/>
          </p:nvPr>
        </p:nvSpPr>
        <p:spPr>
          <a:xfrm>
            <a:off x="539583" y="1707654"/>
            <a:ext cx="3775651" cy="1107123"/>
          </a:xfrm>
        </p:spPr>
        <p:txBody>
          <a:bodyPr anchor="ctr">
            <a:normAutofit/>
          </a:bodyPr>
          <a:lstStyle>
            <a:lvl1pPr marL="0" indent="0" algn="l">
              <a:spcBef>
                <a:spcPts val="0"/>
              </a:spcBef>
              <a:buFontTx/>
              <a:buNone/>
              <a:defRPr sz="1800">
                <a:solidFill>
                  <a:schemeClr val="tx1"/>
                </a:solidFill>
                <a:latin typeface="NJFont Light" panose="020B0303020304020204" pitchFamily="34" charset="0"/>
              </a:defRPr>
            </a:lvl1pPr>
          </a:lstStyle>
          <a:p>
            <a:r>
              <a:rPr lang="en-US"/>
              <a:t>Click to edit Master subtitle style</a:t>
            </a:r>
            <a:endParaRPr lang="en-GB"/>
          </a:p>
        </p:txBody>
      </p:sp>
      <p:sp>
        <p:nvSpPr>
          <p:cNvPr id="13" name="Rectangle 2"/>
          <p:cNvSpPr>
            <a:spLocks noGrp="1" noChangeArrowheads="1"/>
          </p:cNvSpPr>
          <p:nvPr>
            <p:ph type="ctrTitle"/>
          </p:nvPr>
        </p:nvSpPr>
        <p:spPr>
          <a:xfrm>
            <a:off x="539556" y="114477"/>
            <a:ext cx="3780420" cy="1485165"/>
          </a:xfrm>
        </p:spPr>
        <p:txBody>
          <a:bodyPr>
            <a:normAutofit/>
          </a:bodyPr>
          <a:lstStyle>
            <a:lvl1pPr algn="l">
              <a:defRPr sz="2700">
                <a:solidFill>
                  <a:schemeClr val="tx1"/>
                </a:solidFill>
                <a:latin typeface="NJFont Medium" pitchFamily="34" charset="0"/>
              </a:defRPr>
            </a:lvl1pPr>
          </a:lstStyle>
          <a:p>
            <a:r>
              <a:rPr lang="en-US"/>
              <a:t>Click to edit Master title style</a:t>
            </a:r>
            <a:endParaRPr lang="en-GB"/>
          </a:p>
        </p:txBody>
      </p:sp>
      <p:grpSp>
        <p:nvGrpSpPr>
          <p:cNvPr id="2" name="Group 1"/>
          <p:cNvGrpSpPr/>
          <p:nvPr userDrawn="1"/>
        </p:nvGrpSpPr>
        <p:grpSpPr>
          <a:xfrm>
            <a:off x="-2916" y="4394916"/>
            <a:ext cx="9146951" cy="748584"/>
            <a:chOff x="-2951" y="5859888"/>
            <a:chExt cx="9146951" cy="998112"/>
          </a:xfrm>
        </p:grpSpPr>
        <p:sp>
          <p:nvSpPr>
            <p:cNvPr id="11" name="Rectangle 10"/>
            <p:cNvSpPr/>
            <p:nvPr userDrawn="1"/>
          </p:nvSpPr>
          <p:spPr bwMode="auto">
            <a:xfrm>
              <a:off x="-2951" y="5859888"/>
              <a:ext cx="9146951" cy="99811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800">
                <a:solidFill>
                  <a:srgbClr val="FFFFFF"/>
                </a:solidFill>
                <a:latin typeface="Arial" pitchFamily="100" charset="0"/>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0000" y="6076262"/>
              <a:ext cx="8064000" cy="574048"/>
            </a:xfrm>
            <a:prstGeom prst="rect">
              <a:avLst/>
            </a:prstGeom>
          </p:spPr>
        </p:pic>
      </p:grpSp>
      <p:pic>
        <p:nvPicPr>
          <p:cNvPr id="10" name="Picture 2" descr="U:\Policy Advisor\Other\Planning_Roundel.jpg"/>
          <p:cNvPicPr>
            <a:picLocks noChangeAspect="1" noChangeArrowheads="1"/>
          </p:cNvPicPr>
          <p:nvPr userDrawn="1"/>
        </p:nvPicPr>
        <p:blipFill rotWithShape="1">
          <a:blip r:embed="rId4" cstate="print">
            <a:clrChange>
              <a:clrFrom>
                <a:srgbClr val="0019A9"/>
              </a:clrFrom>
              <a:clrTo>
                <a:srgbClr val="0019A9">
                  <a:alpha val="0"/>
                </a:srgbClr>
              </a:clrTo>
            </a:clrChange>
            <a:extLst>
              <a:ext uri="{28A0092B-C50C-407E-A947-70E740481C1C}">
                <a14:useLocalDpi xmlns:a14="http://schemas.microsoft.com/office/drawing/2010/main"/>
              </a:ext>
            </a:extLst>
          </a:blip>
          <a:srcRect/>
          <a:stretch/>
        </p:blipFill>
        <p:spPr bwMode="auto">
          <a:xfrm>
            <a:off x="647564" y="4742632"/>
            <a:ext cx="450000" cy="5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752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14965-E039-6B41-9801-F9545D5437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19374" y="0"/>
            <a:ext cx="6724626" cy="5143500"/>
          </a:xfrm>
          <a:prstGeom prst="rect">
            <a:avLst/>
          </a:prstGeom>
        </p:spPr>
      </p:pic>
      <p:sp>
        <p:nvSpPr>
          <p:cNvPr id="14" name="Title Placeholder 1">
            <a:extLst>
              <a:ext uri="{FF2B5EF4-FFF2-40B4-BE49-F238E27FC236}">
                <a16:creationId xmlns:a16="http://schemas.microsoft.com/office/drawing/2014/main" id="{8B07E6D7-791A-DF44-ADFE-D8C00B6BB87E}"/>
              </a:ext>
            </a:extLst>
          </p:cNvPr>
          <p:cNvSpPr>
            <a:spLocks noGrp="1"/>
          </p:cNvSpPr>
          <p:nvPr>
            <p:ph type="title" hasCustomPrompt="1"/>
          </p:nvPr>
        </p:nvSpPr>
        <p:spPr>
          <a:xfrm>
            <a:off x="415343" y="2367829"/>
            <a:ext cx="2643939" cy="1162853"/>
          </a:xfrm>
          <a:prstGeom prst="rect">
            <a:avLst/>
          </a:prstGeom>
        </p:spPr>
        <p:txBody>
          <a:bodyPr vert="horz" lIns="91440" tIns="45720" rIns="91440" bIns="45720" rtlCol="0" anchor="ctr">
            <a:noAutofit/>
          </a:bodyPr>
          <a:lstStyle>
            <a:lvl1pPr>
              <a:defRPr sz="2800">
                <a:solidFill>
                  <a:schemeClr val="tx1"/>
                </a:solidFill>
              </a:defRPr>
            </a:lvl1pPr>
          </a:lstStyle>
          <a:p>
            <a:r>
              <a:rPr lang="en-US" dirty="0"/>
              <a:t>Presentation</a:t>
            </a:r>
            <a:br>
              <a:rPr lang="en-US" dirty="0"/>
            </a:br>
            <a:r>
              <a:rPr lang="en-US" dirty="0"/>
              <a:t>Title</a:t>
            </a:r>
          </a:p>
        </p:txBody>
      </p:sp>
      <p:pic>
        <p:nvPicPr>
          <p:cNvPr id="15" name="Picture 14">
            <a:extLst>
              <a:ext uri="{FF2B5EF4-FFF2-40B4-BE49-F238E27FC236}">
                <a16:creationId xmlns:a16="http://schemas.microsoft.com/office/drawing/2014/main" id="{53CD9E2B-1CF7-2549-9859-EE34C1F611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
        <p:nvSpPr>
          <p:cNvPr id="6" name="Text Placeholder 3">
            <a:extLst>
              <a:ext uri="{FF2B5EF4-FFF2-40B4-BE49-F238E27FC236}">
                <a16:creationId xmlns:a16="http://schemas.microsoft.com/office/drawing/2014/main" id="{0714EB52-6EAC-8E4C-86E6-18672C81475A}"/>
              </a:ext>
            </a:extLst>
          </p:cNvPr>
          <p:cNvSpPr>
            <a:spLocks noGrp="1"/>
          </p:cNvSpPr>
          <p:nvPr>
            <p:ph type="body" sz="quarter" idx="10" hasCustomPrompt="1"/>
          </p:nvPr>
        </p:nvSpPr>
        <p:spPr>
          <a:xfrm>
            <a:off x="415342" y="3474108"/>
            <a:ext cx="2859087" cy="869950"/>
          </a:xfrm>
        </p:spPr>
        <p:txBody>
          <a:bodyPr>
            <a:normAutofit/>
          </a:bodyPr>
          <a:lstStyle>
            <a:lvl1pPr marL="0" indent="0">
              <a:buNone/>
              <a:defRPr sz="12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 Surname</a:t>
            </a:r>
          </a:p>
        </p:txBody>
      </p:sp>
    </p:spTree>
    <p:extLst>
      <p:ext uri="{BB962C8B-B14F-4D97-AF65-F5344CB8AC3E}">
        <p14:creationId xmlns:p14="http://schemas.microsoft.com/office/powerpoint/2010/main" val="4251198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Title Slide">
    <p:spTree>
      <p:nvGrpSpPr>
        <p:cNvPr id="1" name=""/>
        <p:cNvGrpSpPr/>
        <p:nvPr/>
      </p:nvGrpSpPr>
      <p:grpSpPr>
        <a:xfrm>
          <a:off x="0" y="0"/>
          <a:ext cx="0" cy="0"/>
          <a:chOff x="0" y="0"/>
          <a:chExt cx="0" cy="0"/>
        </a:xfrm>
      </p:grpSpPr>
      <p:sp>
        <p:nvSpPr>
          <p:cNvPr id="2" name="Right Arrow 1"/>
          <p:cNvSpPr/>
          <p:nvPr userDrawn="1"/>
        </p:nvSpPr>
        <p:spPr bwMode="auto">
          <a:xfrm rot="13500000">
            <a:off x="4732510" y="2889469"/>
            <a:ext cx="937196" cy="288032"/>
          </a:xfrm>
          <a:prstGeom prst="rightArrow">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GB" sz="1650">
              <a:solidFill>
                <a:srgbClr val="FFFFFF"/>
              </a:solidFill>
              <a:latin typeface="NJFont Light" panose="020B0303020304020204" pitchFamily="34" charset="0"/>
            </a:endParaRPr>
          </a:p>
        </p:txBody>
      </p:sp>
      <p:sp>
        <p:nvSpPr>
          <p:cNvPr id="4" name="TextBox 3"/>
          <p:cNvSpPr txBox="1"/>
          <p:nvPr userDrawn="1"/>
        </p:nvSpPr>
        <p:spPr>
          <a:xfrm>
            <a:off x="5616116" y="3354837"/>
            <a:ext cx="1476164" cy="540060"/>
          </a:xfrm>
          <a:prstGeom prst="rect">
            <a:avLst/>
          </a:prstGeom>
          <a:noFill/>
        </p:spPr>
        <p:txBody>
          <a:bodyPr wrap="square" lIns="0" tIns="0" rIns="0" bIns="0" rtlCol="0" anchor="ctr">
            <a:normAutofit/>
          </a:bodyPr>
          <a:lstStyle/>
          <a:p>
            <a:pPr algn="ctr" defTabSz="718362"/>
            <a:r>
              <a:rPr lang="en-GB" sz="1500">
                <a:solidFill>
                  <a:srgbClr val="000000"/>
                </a:solidFill>
              </a:rPr>
              <a:t>Click here to add picture</a:t>
            </a:r>
          </a:p>
        </p:txBody>
      </p:sp>
      <p:sp>
        <p:nvSpPr>
          <p:cNvPr id="3" name="Picture Placeholder 2"/>
          <p:cNvSpPr>
            <a:spLocks noGrp="1"/>
          </p:cNvSpPr>
          <p:nvPr>
            <p:ph type="pic" sz="quarter" idx="10"/>
          </p:nvPr>
        </p:nvSpPr>
        <p:spPr>
          <a:xfrm>
            <a:off x="-3171" y="-2381"/>
            <a:ext cx="9147175" cy="5145881"/>
          </a:xfrm>
        </p:spPr>
        <p:txBody>
          <a:bodyPr/>
          <a:lstStyle/>
          <a:p>
            <a:endParaRPr lang="en-GB"/>
          </a:p>
        </p:txBody>
      </p:sp>
      <p:sp>
        <p:nvSpPr>
          <p:cNvPr id="7" name="Rectangle 6"/>
          <p:cNvSpPr/>
          <p:nvPr userDrawn="1"/>
        </p:nvSpPr>
        <p:spPr bwMode="auto">
          <a:xfrm>
            <a:off x="0" y="0"/>
            <a:ext cx="9144000" cy="5143500"/>
          </a:xfrm>
          <a:prstGeom prst="rect">
            <a:avLst/>
          </a:prstGeom>
          <a:noFill/>
          <a:ln w="9525" cap="flat" cmpd="sng" algn="ctr">
            <a:noFill/>
            <a:prstDash val="solid"/>
            <a:round/>
            <a:headEnd type="none" w="med" len="med"/>
            <a:tailEnd type="none" w="med" len="med"/>
          </a:ln>
          <a:effectLst/>
        </p:spPr>
        <p:txBody>
          <a:bodyPr/>
          <a:lstStyle/>
          <a:p>
            <a:pPr defTabSz="718362" eaLnBrk="0" hangingPunct="0">
              <a:defRPr/>
            </a:pPr>
            <a:endParaRPr lang="en-GB" sz="1403">
              <a:solidFill>
                <a:srgbClr val="FFFFFF"/>
              </a:solidFill>
              <a:latin typeface="Arial" pitchFamily="100" charset="0"/>
              <a:ea typeface="ＭＳ Ｐゴシック" pitchFamily="50" charset="-128"/>
            </a:endParaRPr>
          </a:p>
        </p:txBody>
      </p:sp>
      <p:sp>
        <p:nvSpPr>
          <p:cNvPr id="12" name="Rectangle 3"/>
          <p:cNvSpPr>
            <a:spLocks noGrp="1" noChangeArrowheads="1"/>
          </p:cNvSpPr>
          <p:nvPr>
            <p:ph type="subTitle" idx="1"/>
          </p:nvPr>
        </p:nvSpPr>
        <p:spPr>
          <a:xfrm>
            <a:off x="539583" y="1707654"/>
            <a:ext cx="3775651" cy="1107123"/>
          </a:xfrm>
        </p:spPr>
        <p:txBody>
          <a:bodyPr anchor="ctr">
            <a:normAutofit/>
          </a:bodyPr>
          <a:lstStyle>
            <a:lvl1pPr marL="0" indent="0" algn="l">
              <a:spcBef>
                <a:spcPts val="0"/>
              </a:spcBef>
              <a:buFontTx/>
              <a:buNone/>
              <a:defRPr sz="1800">
                <a:solidFill>
                  <a:schemeClr val="tx1"/>
                </a:solidFill>
                <a:latin typeface="NJFont Light" panose="020B0303020304020204" pitchFamily="34" charset="0"/>
              </a:defRPr>
            </a:lvl1pPr>
          </a:lstStyle>
          <a:p>
            <a:r>
              <a:rPr lang="en-US"/>
              <a:t>Click to edit Master subtitle style</a:t>
            </a:r>
            <a:endParaRPr lang="en-GB"/>
          </a:p>
        </p:txBody>
      </p:sp>
      <p:sp>
        <p:nvSpPr>
          <p:cNvPr id="13" name="Rectangle 2"/>
          <p:cNvSpPr>
            <a:spLocks noGrp="1" noChangeArrowheads="1"/>
          </p:cNvSpPr>
          <p:nvPr>
            <p:ph type="ctrTitle"/>
          </p:nvPr>
        </p:nvSpPr>
        <p:spPr>
          <a:xfrm>
            <a:off x="539556" y="114477"/>
            <a:ext cx="3780420" cy="1485165"/>
          </a:xfrm>
        </p:spPr>
        <p:txBody>
          <a:bodyPr>
            <a:normAutofit/>
          </a:bodyPr>
          <a:lstStyle>
            <a:lvl1pPr algn="l">
              <a:defRPr sz="2700">
                <a:solidFill>
                  <a:schemeClr val="tx1"/>
                </a:solidFill>
                <a:latin typeface="NJFont Medium" pitchFamily="34" charset="0"/>
              </a:defRPr>
            </a:lvl1pPr>
          </a:lstStyle>
          <a:p>
            <a:r>
              <a:rPr lang="en-US"/>
              <a:t>Click to edit Master title style</a:t>
            </a:r>
            <a:endParaRPr lang="en-GB"/>
          </a:p>
        </p:txBody>
      </p:sp>
    </p:spTree>
    <p:extLst>
      <p:ext uri="{BB962C8B-B14F-4D97-AF65-F5344CB8AC3E}">
        <p14:creationId xmlns:p14="http://schemas.microsoft.com/office/powerpoint/2010/main" val="2228921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_Break">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05106" y="2"/>
            <a:ext cx="6738894" cy="4241057"/>
          </a:xfrm>
          <a:prstGeom prst="rect">
            <a:avLst/>
          </a:prstGeom>
        </p:spPr>
      </p:pic>
      <p:sp>
        <p:nvSpPr>
          <p:cNvPr id="10" name="Rectangle 2"/>
          <p:cNvSpPr/>
          <p:nvPr userDrawn="1"/>
        </p:nvSpPr>
        <p:spPr>
          <a:xfrm flipH="1">
            <a:off x="-1" y="0"/>
            <a:ext cx="9144001" cy="5143500"/>
          </a:xfrm>
          <a:custGeom>
            <a:avLst/>
            <a:gdLst/>
            <a:ahLst/>
            <a:cxnLst/>
            <a:rect l="l" t="t" r="r" b="b"/>
            <a:pathLst>
              <a:path w="9144001" h="6858000">
                <a:moveTo>
                  <a:pt x="4192580" y="0"/>
                </a:moveTo>
                <a:lnTo>
                  <a:pt x="9144001" y="0"/>
                </a:lnTo>
                <a:lnTo>
                  <a:pt x="9144001" y="6858000"/>
                </a:lnTo>
                <a:lnTo>
                  <a:pt x="0" y="6858000"/>
                </a:lnTo>
                <a:lnTo>
                  <a:pt x="0" y="4419379"/>
                </a:lnTo>
                <a:lnTo>
                  <a:pt x="243087" y="4567058"/>
                </a:lnTo>
                <a:cubicBezTo>
                  <a:pt x="681266" y="4805092"/>
                  <a:pt x="1183409" y="4940300"/>
                  <a:pt x="1717132" y="4940300"/>
                </a:cubicBezTo>
                <a:cubicBezTo>
                  <a:pt x="3425045" y="4940300"/>
                  <a:pt x="4809582" y="3555763"/>
                  <a:pt x="4809582" y="1847850"/>
                </a:cubicBezTo>
                <a:cubicBezTo>
                  <a:pt x="4809582" y="1207383"/>
                  <a:pt x="4614882" y="612390"/>
                  <a:pt x="4281440" y="118832"/>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18362"/>
            <a:endParaRPr lang="en-US" sz="1403">
              <a:solidFill>
                <a:srgbClr val="FFFFFF"/>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0000" y="4557197"/>
            <a:ext cx="8064000" cy="430536"/>
          </a:xfrm>
          <a:prstGeom prst="rect">
            <a:avLst/>
          </a:prstGeom>
        </p:spPr>
      </p:pic>
      <p:sp>
        <p:nvSpPr>
          <p:cNvPr id="5" name="Rectangle 2"/>
          <p:cNvSpPr>
            <a:spLocks noGrp="1" noChangeArrowheads="1"/>
          </p:cNvSpPr>
          <p:nvPr>
            <p:ph type="ctrTitle"/>
          </p:nvPr>
        </p:nvSpPr>
        <p:spPr>
          <a:xfrm>
            <a:off x="540000" y="870347"/>
            <a:ext cx="3456186" cy="3413522"/>
          </a:xfrm>
        </p:spPr>
        <p:txBody>
          <a:bodyPr anchor="ctr">
            <a:normAutofit/>
          </a:bodyPr>
          <a:lstStyle>
            <a:lvl1pPr algn="l">
              <a:defRPr sz="3000">
                <a:solidFill>
                  <a:schemeClr val="bg2"/>
                </a:solidFill>
                <a:latin typeface="NJFont Medium" pitchFamily="34" charset="0"/>
              </a:defRPr>
            </a:lvl1pPr>
          </a:lstStyle>
          <a:p>
            <a:r>
              <a:rPr lang="en-US"/>
              <a:t>Click to edit Master title style</a:t>
            </a:r>
            <a:endParaRPr lang="en-GB"/>
          </a:p>
        </p:txBody>
      </p:sp>
    </p:spTree>
    <p:extLst>
      <p:ext uri="{BB962C8B-B14F-4D97-AF65-F5344CB8AC3E}">
        <p14:creationId xmlns:p14="http://schemas.microsoft.com/office/powerpoint/2010/main" val="1352448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_Section_Brea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4557197"/>
            <a:ext cx="8064000" cy="430536"/>
          </a:xfrm>
          <a:prstGeom prst="rect">
            <a:avLst/>
          </a:prstGeom>
        </p:spPr>
      </p:pic>
      <p:sp>
        <p:nvSpPr>
          <p:cNvPr id="5" name="Rectangle 2"/>
          <p:cNvSpPr>
            <a:spLocks noGrp="1" noChangeArrowheads="1"/>
          </p:cNvSpPr>
          <p:nvPr>
            <p:ph type="ctrTitle"/>
          </p:nvPr>
        </p:nvSpPr>
        <p:spPr>
          <a:xfrm>
            <a:off x="540000" y="870347"/>
            <a:ext cx="3456186" cy="3413522"/>
          </a:xfrm>
        </p:spPr>
        <p:txBody>
          <a:bodyPr anchor="ctr">
            <a:normAutofit/>
          </a:bodyPr>
          <a:lstStyle>
            <a:lvl1pPr algn="l">
              <a:defRPr sz="3000">
                <a:solidFill>
                  <a:schemeClr val="bg2"/>
                </a:solidFill>
                <a:latin typeface="NJFont Medium" pitchFamily="34" charset="0"/>
              </a:defRPr>
            </a:lvl1pPr>
          </a:lstStyle>
          <a:p>
            <a:r>
              <a:rPr lang="en-US"/>
              <a:t>Click to edit Master title style</a:t>
            </a:r>
            <a:endParaRPr lang="en-GB"/>
          </a:p>
        </p:txBody>
      </p:sp>
      <p:sp>
        <p:nvSpPr>
          <p:cNvPr id="3" name="Picture Placeholder 2"/>
          <p:cNvSpPr>
            <a:spLocks noGrp="1"/>
          </p:cNvSpPr>
          <p:nvPr>
            <p:ph type="pic" sz="quarter" idx="10"/>
          </p:nvPr>
        </p:nvSpPr>
        <p:spPr bwMode="auto">
          <a:xfrm>
            <a:off x="4343364" y="-7142"/>
            <a:ext cx="4809564" cy="3713022"/>
          </a:xfrm>
          <a:custGeom>
            <a:avLst/>
            <a:gdLst>
              <a:gd name="connsiteX0" fmla="*/ 0 w 6696682"/>
              <a:gd name="connsiteY0" fmla="*/ 3257882 h 6515763"/>
              <a:gd name="connsiteX1" fmla="*/ 3348341 w 6696682"/>
              <a:gd name="connsiteY1" fmla="*/ 0 h 6515763"/>
              <a:gd name="connsiteX2" fmla="*/ 6696682 w 6696682"/>
              <a:gd name="connsiteY2" fmla="*/ 3257882 h 6515763"/>
              <a:gd name="connsiteX3" fmla="*/ 3348341 w 6696682"/>
              <a:gd name="connsiteY3" fmla="*/ 6515764 h 6515763"/>
              <a:gd name="connsiteX4" fmla="*/ 0 w 6696682"/>
              <a:gd name="connsiteY4" fmla="*/ 3257882 h 6515763"/>
              <a:gd name="connsiteX0" fmla="*/ 200489 w 6897171"/>
              <a:gd name="connsiteY0" fmla="*/ 3298327 h 6556209"/>
              <a:gd name="connsiteX1" fmla="*/ 722392 w 6897171"/>
              <a:gd name="connsiteY1" fmla="*/ 1590657 h 6556209"/>
              <a:gd name="connsiteX2" fmla="*/ 3548830 w 6897171"/>
              <a:gd name="connsiteY2" fmla="*/ 40445 h 6556209"/>
              <a:gd name="connsiteX3" fmla="*/ 6897171 w 6897171"/>
              <a:gd name="connsiteY3" fmla="*/ 3298327 h 6556209"/>
              <a:gd name="connsiteX4" fmla="*/ 3548830 w 6897171"/>
              <a:gd name="connsiteY4" fmla="*/ 6556209 h 6556209"/>
              <a:gd name="connsiteX5" fmla="*/ 200489 w 6897171"/>
              <a:gd name="connsiteY5" fmla="*/ 3298327 h 6556209"/>
              <a:gd name="connsiteX0" fmla="*/ 200489 w 6897171"/>
              <a:gd name="connsiteY0" fmla="*/ 3298327 h 6556209"/>
              <a:gd name="connsiteX1" fmla="*/ 722392 w 6897171"/>
              <a:gd name="connsiteY1" fmla="*/ 1590657 h 6556209"/>
              <a:gd name="connsiteX2" fmla="*/ 3548830 w 6897171"/>
              <a:gd name="connsiteY2" fmla="*/ 40445 h 6556209"/>
              <a:gd name="connsiteX3" fmla="*/ 6897171 w 6897171"/>
              <a:gd name="connsiteY3" fmla="*/ 3298327 h 6556209"/>
              <a:gd name="connsiteX4" fmla="*/ 3548830 w 6897171"/>
              <a:gd name="connsiteY4" fmla="*/ 6556209 h 6556209"/>
              <a:gd name="connsiteX5" fmla="*/ 200489 w 6897171"/>
              <a:gd name="connsiteY5" fmla="*/ 3298327 h 6556209"/>
              <a:gd name="connsiteX0" fmla="*/ 200489 w 6897171"/>
              <a:gd name="connsiteY0" fmla="*/ 3298327 h 6556209"/>
              <a:gd name="connsiteX1" fmla="*/ 722392 w 6897171"/>
              <a:gd name="connsiteY1" fmla="*/ 1590657 h 6556209"/>
              <a:gd name="connsiteX2" fmla="*/ 3548830 w 6897171"/>
              <a:gd name="connsiteY2" fmla="*/ 40445 h 6556209"/>
              <a:gd name="connsiteX3" fmla="*/ 6897171 w 6897171"/>
              <a:gd name="connsiteY3" fmla="*/ 3298327 h 6556209"/>
              <a:gd name="connsiteX4" fmla="*/ 3548830 w 6897171"/>
              <a:gd name="connsiteY4" fmla="*/ 6556209 h 6556209"/>
              <a:gd name="connsiteX5" fmla="*/ 200489 w 6897171"/>
              <a:gd name="connsiteY5" fmla="*/ 3298327 h 6556209"/>
              <a:gd name="connsiteX0" fmla="*/ 200489 w 6897171"/>
              <a:gd name="connsiteY0" fmla="*/ 3257882 h 6515764"/>
              <a:gd name="connsiteX1" fmla="*/ 722392 w 6897171"/>
              <a:gd name="connsiteY1" fmla="*/ 1550212 h 6515764"/>
              <a:gd name="connsiteX2" fmla="*/ 3548830 w 6897171"/>
              <a:gd name="connsiteY2" fmla="*/ 0 h 6515764"/>
              <a:gd name="connsiteX3" fmla="*/ 6897171 w 6897171"/>
              <a:gd name="connsiteY3" fmla="*/ 3257882 h 6515764"/>
              <a:gd name="connsiteX4" fmla="*/ 3548830 w 6897171"/>
              <a:gd name="connsiteY4" fmla="*/ 6515764 h 6515764"/>
              <a:gd name="connsiteX5" fmla="*/ 200489 w 6897171"/>
              <a:gd name="connsiteY5" fmla="*/ 3257882 h 6515764"/>
              <a:gd name="connsiteX0" fmla="*/ 258268 w 6954950"/>
              <a:gd name="connsiteY0" fmla="*/ 1849309 h 5107191"/>
              <a:gd name="connsiteX1" fmla="*/ 780171 w 6954950"/>
              <a:gd name="connsiteY1" fmla="*/ 141639 h 5107191"/>
              <a:gd name="connsiteX2" fmla="*/ 5178234 w 6954950"/>
              <a:gd name="connsiteY2" fmla="*/ 86852 h 5107191"/>
              <a:gd name="connsiteX3" fmla="*/ 6954950 w 6954950"/>
              <a:gd name="connsiteY3" fmla="*/ 1849309 h 5107191"/>
              <a:gd name="connsiteX4" fmla="*/ 3606609 w 6954950"/>
              <a:gd name="connsiteY4" fmla="*/ 5107191 h 5107191"/>
              <a:gd name="connsiteX5" fmla="*/ 258268 w 6954950"/>
              <a:gd name="connsiteY5" fmla="*/ 1849309 h 5107191"/>
              <a:gd name="connsiteX0" fmla="*/ 258268 w 6954950"/>
              <a:gd name="connsiteY0" fmla="*/ 1762457 h 5020339"/>
              <a:gd name="connsiteX1" fmla="*/ 780171 w 6954950"/>
              <a:gd name="connsiteY1" fmla="*/ 54787 h 5020339"/>
              <a:gd name="connsiteX2" fmla="*/ 5178234 w 6954950"/>
              <a:gd name="connsiteY2" fmla="*/ 0 h 5020339"/>
              <a:gd name="connsiteX3" fmla="*/ 6954950 w 6954950"/>
              <a:gd name="connsiteY3" fmla="*/ 1762457 h 5020339"/>
              <a:gd name="connsiteX4" fmla="*/ 3606609 w 6954950"/>
              <a:gd name="connsiteY4" fmla="*/ 5020339 h 5020339"/>
              <a:gd name="connsiteX5" fmla="*/ 258268 w 6954950"/>
              <a:gd name="connsiteY5" fmla="*/ 1762457 h 5020339"/>
              <a:gd name="connsiteX0" fmla="*/ 247703 w 6944385"/>
              <a:gd name="connsiteY0" fmla="*/ 1891166 h 5149048"/>
              <a:gd name="connsiteX1" fmla="*/ 798181 w 6944385"/>
              <a:gd name="connsiteY1" fmla="*/ 135871 h 5149048"/>
              <a:gd name="connsiteX2" fmla="*/ 5167669 w 6944385"/>
              <a:gd name="connsiteY2" fmla="*/ 128709 h 5149048"/>
              <a:gd name="connsiteX3" fmla="*/ 6944385 w 6944385"/>
              <a:gd name="connsiteY3" fmla="*/ 1891166 h 5149048"/>
              <a:gd name="connsiteX4" fmla="*/ 3596044 w 6944385"/>
              <a:gd name="connsiteY4" fmla="*/ 5149048 h 5149048"/>
              <a:gd name="connsiteX5" fmla="*/ 247703 w 6944385"/>
              <a:gd name="connsiteY5" fmla="*/ 1891166 h 5149048"/>
              <a:gd name="connsiteX0" fmla="*/ 247703 w 6944385"/>
              <a:gd name="connsiteY0" fmla="*/ 1762457 h 5020339"/>
              <a:gd name="connsiteX1" fmla="*/ 798181 w 6944385"/>
              <a:gd name="connsiteY1" fmla="*/ 7162 h 5020339"/>
              <a:gd name="connsiteX2" fmla="*/ 5167669 w 6944385"/>
              <a:gd name="connsiteY2" fmla="*/ 0 h 5020339"/>
              <a:gd name="connsiteX3" fmla="*/ 6944385 w 6944385"/>
              <a:gd name="connsiteY3" fmla="*/ 1762457 h 5020339"/>
              <a:gd name="connsiteX4" fmla="*/ 3596044 w 6944385"/>
              <a:gd name="connsiteY4" fmla="*/ 5020339 h 5020339"/>
              <a:gd name="connsiteX5" fmla="*/ 247703 w 6944385"/>
              <a:gd name="connsiteY5" fmla="*/ 1762457 h 5020339"/>
              <a:gd name="connsiteX0" fmla="*/ 247703 w 5496242"/>
              <a:gd name="connsiteY0" fmla="*/ 2103530 h 6031304"/>
              <a:gd name="connsiteX1" fmla="*/ 798181 w 5496242"/>
              <a:gd name="connsiteY1" fmla="*/ 348235 h 6031304"/>
              <a:gd name="connsiteX2" fmla="*/ 5167669 w 5496242"/>
              <a:gd name="connsiteY2" fmla="*/ 341073 h 6031304"/>
              <a:gd name="connsiteX3" fmla="*/ 5182260 w 5496242"/>
              <a:gd name="connsiteY3" fmla="*/ 4970555 h 6031304"/>
              <a:gd name="connsiteX4" fmla="*/ 3596044 w 5496242"/>
              <a:gd name="connsiteY4" fmla="*/ 5361412 h 6031304"/>
              <a:gd name="connsiteX5" fmla="*/ 247703 w 5496242"/>
              <a:gd name="connsiteY5" fmla="*/ 2103530 h 6031304"/>
              <a:gd name="connsiteX0" fmla="*/ 247703 w 5182260"/>
              <a:gd name="connsiteY0" fmla="*/ 2103530 h 6031304"/>
              <a:gd name="connsiteX1" fmla="*/ 798181 w 5182260"/>
              <a:gd name="connsiteY1" fmla="*/ 348235 h 6031304"/>
              <a:gd name="connsiteX2" fmla="*/ 5167669 w 5182260"/>
              <a:gd name="connsiteY2" fmla="*/ 341073 h 6031304"/>
              <a:gd name="connsiteX3" fmla="*/ 5182260 w 5182260"/>
              <a:gd name="connsiteY3" fmla="*/ 4970555 h 6031304"/>
              <a:gd name="connsiteX4" fmla="*/ 3596044 w 5182260"/>
              <a:gd name="connsiteY4" fmla="*/ 5361412 h 6031304"/>
              <a:gd name="connsiteX5" fmla="*/ 247703 w 5182260"/>
              <a:gd name="connsiteY5" fmla="*/ 2103530 h 6031304"/>
              <a:gd name="connsiteX0" fmla="*/ 247703 w 5182260"/>
              <a:gd name="connsiteY0" fmla="*/ 1762457 h 5690231"/>
              <a:gd name="connsiteX1" fmla="*/ 798181 w 5182260"/>
              <a:gd name="connsiteY1" fmla="*/ 7162 h 5690231"/>
              <a:gd name="connsiteX2" fmla="*/ 5167669 w 5182260"/>
              <a:gd name="connsiteY2" fmla="*/ 0 h 5690231"/>
              <a:gd name="connsiteX3" fmla="*/ 5182260 w 5182260"/>
              <a:gd name="connsiteY3" fmla="*/ 4629482 h 5690231"/>
              <a:gd name="connsiteX4" fmla="*/ 3596044 w 5182260"/>
              <a:gd name="connsiteY4" fmla="*/ 5020339 h 5690231"/>
              <a:gd name="connsiteX5" fmla="*/ 247703 w 5182260"/>
              <a:gd name="connsiteY5" fmla="*/ 1762457 h 5690231"/>
              <a:gd name="connsiteX0" fmla="*/ 247703 w 5182260"/>
              <a:gd name="connsiteY0" fmla="*/ 1762457 h 4654347"/>
              <a:gd name="connsiteX1" fmla="*/ 798181 w 5182260"/>
              <a:gd name="connsiteY1" fmla="*/ 7162 h 4654347"/>
              <a:gd name="connsiteX2" fmla="*/ 5167669 w 5182260"/>
              <a:gd name="connsiteY2" fmla="*/ 0 h 4654347"/>
              <a:gd name="connsiteX3" fmla="*/ 5182260 w 5182260"/>
              <a:gd name="connsiteY3" fmla="*/ 4629482 h 4654347"/>
              <a:gd name="connsiteX4" fmla="*/ 247703 w 5182260"/>
              <a:gd name="connsiteY4" fmla="*/ 1762457 h 4654347"/>
              <a:gd name="connsiteX0" fmla="*/ 595663 w 4730120"/>
              <a:gd name="connsiteY0" fmla="*/ 3820755 h 4964367"/>
              <a:gd name="connsiteX1" fmla="*/ 346041 w 4730120"/>
              <a:gd name="connsiteY1" fmla="*/ 265235 h 4964367"/>
              <a:gd name="connsiteX2" fmla="*/ 4715529 w 4730120"/>
              <a:gd name="connsiteY2" fmla="*/ 258073 h 4964367"/>
              <a:gd name="connsiteX3" fmla="*/ 4730120 w 4730120"/>
              <a:gd name="connsiteY3" fmla="*/ 4887555 h 4964367"/>
              <a:gd name="connsiteX4" fmla="*/ 595663 w 4730120"/>
              <a:gd name="connsiteY4" fmla="*/ 3820755 h 4964367"/>
              <a:gd name="connsiteX0" fmla="*/ 635928 w 4770385"/>
              <a:gd name="connsiteY0" fmla="*/ 3820755 h 4966677"/>
              <a:gd name="connsiteX1" fmla="*/ 386306 w 4770385"/>
              <a:gd name="connsiteY1" fmla="*/ 265235 h 4966677"/>
              <a:gd name="connsiteX2" fmla="*/ 4755794 w 4770385"/>
              <a:gd name="connsiteY2" fmla="*/ 258073 h 4966677"/>
              <a:gd name="connsiteX3" fmla="*/ 4770385 w 4770385"/>
              <a:gd name="connsiteY3" fmla="*/ 4887555 h 4966677"/>
              <a:gd name="connsiteX4" fmla="*/ 635928 w 4770385"/>
              <a:gd name="connsiteY4" fmla="*/ 3820755 h 4966677"/>
              <a:gd name="connsiteX0" fmla="*/ 635928 w 4770385"/>
              <a:gd name="connsiteY0" fmla="*/ 3562682 h 4708604"/>
              <a:gd name="connsiteX1" fmla="*/ 386306 w 4770385"/>
              <a:gd name="connsiteY1" fmla="*/ 7162 h 4708604"/>
              <a:gd name="connsiteX2" fmla="*/ 4755794 w 4770385"/>
              <a:gd name="connsiteY2" fmla="*/ 0 h 4708604"/>
              <a:gd name="connsiteX3" fmla="*/ 4770385 w 4770385"/>
              <a:gd name="connsiteY3" fmla="*/ 4629482 h 4708604"/>
              <a:gd name="connsiteX4" fmla="*/ 635928 w 4770385"/>
              <a:gd name="connsiteY4" fmla="*/ 3562682 h 4708604"/>
              <a:gd name="connsiteX0" fmla="*/ 748285 w 4882742"/>
              <a:gd name="connsiteY0" fmla="*/ 3562682 h 4786376"/>
              <a:gd name="connsiteX1" fmla="*/ 498663 w 4882742"/>
              <a:gd name="connsiteY1" fmla="*/ 7162 h 4786376"/>
              <a:gd name="connsiteX2" fmla="*/ 4868151 w 4882742"/>
              <a:gd name="connsiteY2" fmla="*/ 0 h 4786376"/>
              <a:gd name="connsiteX3" fmla="*/ 4882742 w 4882742"/>
              <a:gd name="connsiteY3" fmla="*/ 4629482 h 4786376"/>
              <a:gd name="connsiteX4" fmla="*/ 748285 w 4882742"/>
              <a:gd name="connsiteY4" fmla="*/ 3562682 h 4786376"/>
              <a:gd name="connsiteX0" fmla="*/ 816227 w 4817334"/>
              <a:gd name="connsiteY0" fmla="*/ 3800294 h 5038580"/>
              <a:gd name="connsiteX1" fmla="*/ 433255 w 4817334"/>
              <a:gd name="connsiteY1" fmla="*/ 263824 h 5038580"/>
              <a:gd name="connsiteX2" fmla="*/ 4802743 w 4817334"/>
              <a:gd name="connsiteY2" fmla="*/ 256662 h 5038580"/>
              <a:gd name="connsiteX3" fmla="*/ 4817334 w 4817334"/>
              <a:gd name="connsiteY3" fmla="*/ 4886144 h 5038580"/>
              <a:gd name="connsiteX4" fmla="*/ 816227 w 4817334"/>
              <a:gd name="connsiteY4" fmla="*/ 3800294 h 5038580"/>
              <a:gd name="connsiteX0" fmla="*/ 754278 w 4755385"/>
              <a:gd name="connsiteY0" fmla="*/ 3800294 h 4970103"/>
              <a:gd name="connsiteX1" fmla="*/ 371306 w 4755385"/>
              <a:gd name="connsiteY1" fmla="*/ 263824 h 4970103"/>
              <a:gd name="connsiteX2" fmla="*/ 4740794 w 4755385"/>
              <a:gd name="connsiteY2" fmla="*/ 256662 h 4970103"/>
              <a:gd name="connsiteX3" fmla="*/ 4755385 w 4755385"/>
              <a:gd name="connsiteY3" fmla="*/ 4886144 h 4970103"/>
              <a:gd name="connsiteX4" fmla="*/ 754278 w 4755385"/>
              <a:gd name="connsiteY4" fmla="*/ 3800294 h 4970103"/>
              <a:gd name="connsiteX0" fmla="*/ 871181 w 4872288"/>
              <a:gd name="connsiteY0" fmla="*/ 3944225 h 5114034"/>
              <a:gd name="connsiteX1" fmla="*/ 488209 w 4872288"/>
              <a:gd name="connsiteY1" fmla="*/ 407755 h 5114034"/>
              <a:gd name="connsiteX2" fmla="*/ 4857697 w 4872288"/>
              <a:gd name="connsiteY2" fmla="*/ 400593 h 5114034"/>
              <a:gd name="connsiteX3" fmla="*/ 4872288 w 4872288"/>
              <a:gd name="connsiteY3" fmla="*/ 5030075 h 5114034"/>
              <a:gd name="connsiteX4" fmla="*/ 871181 w 4872288"/>
              <a:gd name="connsiteY4" fmla="*/ 3944225 h 5114034"/>
              <a:gd name="connsiteX0" fmla="*/ 871181 w 4872288"/>
              <a:gd name="connsiteY0" fmla="*/ 3944225 h 5292255"/>
              <a:gd name="connsiteX1" fmla="*/ 488209 w 4872288"/>
              <a:gd name="connsiteY1" fmla="*/ 407755 h 5292255"/>
              <a:gd name="connsiteX2" fmla="*/ 4857697 w 4872288"/>
              <a:gd name="connsiteY2" fmla="*/ 400593 h 5292255"/>
              <a:gd name="connsiteX3" fmla="*/ 4872288 w 4872288"/>
              <a:gd name="connsiteY3" fmla="*/ 5030075 h 5292255"/>
              <a:gd name="connsiteX4" fmla="*/ 871181 w 4872288"/>
              <a:gd name="connsiteY4" fmla="*/ 3944225 h 5292255"/>
              <a:gd name="connsiteX0" fmla="*/ 871181 w 4872288"/>
              <a:gd name="connsiteY0" fmla="*/ 3543632 h 4891662"/>
              <a:gd name="connsiteX1" fmla="*/ 488209 w 4872288"/>
              <a:gd name="connsiteY1" fmla="*/ 7162 h 4891662"/>
              <a:gd name="connsiteX2" fmla="*/ 4857697 w 4872288"/>
              <a:gd name="connsiteY2" fmla="*/ 0 h 4891662"/>
              <a:gd name="connsiteX3" fmla="*/ 4872288 w 4872288"/>
              <a:gd name="connsiteY3" fmla="*/ 4629482 h 4891662"/>
              <a:gd name="connsiteX4" fmla="*/ 871181 w 4872288"/>
              <a:gd name="connsiteY4" fmla="*/ 3543632 h 4891662"/>
              <a:gd name="connsiteX0" fmla="*/ 871181 w 4872288"/>
              <a:gd name="connsiteY0" fmla="*/ 3543632 h 4891662"/>
              <a:gd name="connsiteX1" fmla="*/ 488209 w 4872288"/>
              <a:gd name="connsiteY1" fmla="*/ 7162 h 4891662"/>
              <a:gd name="connsiteX2" fmla="*/ 4857697 w 4872288"/>
              <a:gd name="connsiteY2" fmla="*/ 0 h 4891662"/>
              <a:gd name="connsiteX3" fmla="*/ 4872288 w 4872288"/>
              <a:gd name="connsiteY3" fmla="*/ 4629482 h 4891662"/>
              <a:gd name="connsiteX4" fmla="*/ 871181 w 4872288"/>
              <a:gd name="connsiteY4" fmla="*/ 3543632 h 4891662"/>
              <a:gd name="connsiteX0" fmla="*/ 851720 w 4881402"/>
              <a:gd name="connsiteY0" fmla="*/ 3524582 h 4888686"/>
              <a:gd name="connsiteX1" fmla="*/ 497323 w 4881402"/>
              <a:gd name="connsiteY1" fmla="*/ 7162 h 4888686"/>
              <a:gd name="connsiteX2" fmla="*/ 4866811 w 4881402"/>
              <a:gd name="connsiteY2" fmla="*/ 0 h 4888686"/>
              <a:gd name="connsiteX3" fmla="*/ 4881402 w 4881402"/>
              <a:gd name="connsiteY3" fmla="*/ 4629482 h 4888686"/>
              <a:gd name="connsiteX4" fmla="*/ 851720 w 4881402"/>
              <a:gd name="connsiteY4" fmla="*/ 3524582 h 4888686"/>
              <a:gd name="connsiteX0" fmla="*/ 704261 w 5032009"/>
              <a:gd name="connsiteY0" fmla="*/ 3868119 h 5218455"/>
              <a:gd name="connsiteX1" fmla="*/ 549889 w 5032009"/>
              <a:gd name="connsiteY1" fmla="*/ 341174 h 5218455"/>
              <a:gd name="connsiteX2" fmla="*/ 4719352 w 5032009"/>
              <a:gd name="connsiteY2" fmla="*/ 343537 h 5218455"/>
              <a:gd name="connsiteX3" fmla="*/ 4733943 w 5032009"/>
              <a:gd name="connsiteY3" fmla="*/ 4973019 h 5218455"/>
              <a:gd name="connsiteX4" fmla="*/ 704261 w 5032009"/>
              <a:gd name="connsiteY4" fmla="*/ 3868119 h 5218455"/>
              <a:gd name="connsiteX0" fmla="*/ 704261 w 5032009"/>
              <a:gd name="connsiteY0" fmla="*/ 3868119 h 5218455"/>
              <a:gd name="connsiteX1" fmla="*/ 549889 w 5032009"/>
              <a:gd name="connsiteY1" fmla="*/ 341174 h 5218455"/>
              <a:gd name="connsiteX2" fmla="*/ 4719352 w 5032009"/>
              <a:gd name="connsiteY2" fmla="*/ 343537 h 5218455"/>
              <a:gd name="connsiteX3" fmla="*/ 4733943 w 5032009"/>
              <a:gd name="connsiteY3" fmla="*/ 4973019 h 5218455"/>
              <a:gd name="connsiteX4" fmla="*/ 704261 w 5032009"/>
              <a:gd name="connsiteY4" fmla="*/ 3868119 h 5218455"/>
              <a:gd name="connsiteX0" fmla="*/ 704261 w 5032009"/>
              <a:gd name="connsiteY0" fmla="*/ 3526945 h 4877281"/>
              <a:gd name="connsiteX1" fmla="*/ 549889 w 5032009"/>
              <a:gd name="connsiteY1" fmla="*/ 0 h 4877281"/>
              <a:gd name="connsiteX2" fmla="*/ 4719352 w 5032009"/>
              <a:gd name="connsiteY2" fmla="*/ 2363 h 4877281"/>
              <a:gd name="connsiteX3" fmla="*/ 4733943 w 5032009"/>
              <a:gd name="connsiteY3" fmla="*/ 4631845 h 4877281"/>
              <a:gd name="connsiteX4" fmla="*/ 704261 w 5032009"/>
              <a:gd name="connsiteY4" fmla="*/ 3526945 h 4877281"/>
              <a:gd name="connsiteX0" fmla="*/ 704261 w 4733943"/>
              <a:gd name="connsiteY0" fmla="*/ 3526945 h 4877281"/>
              <a:gd name="connsiteX1" fmla="*/ 549889 w 4733943"/>
              <a:gd name="connsiteY1" fmla="*/ 0 h 4877281"/>
              <a:gd name="connsiteX2" fmla="*/ 4719352 w 4733943"/>
              <a:gd name="connsiteY2" fmla="*/ 2363 h 4877281"/>
              <a:gd name="connsiteX3" fmla="*/ 4733943 w 4733943"/>
              <a:gd name="connsiteY3" fmla="*/ 4631845 h 4877281"/>
              <a:gd name="connsiteX4" fmla="*/ 704261 w 4733943"/>
              <a:gd name="connsiteY4" fmla="*/ 3526945 h 4877281"/>
              <a:gd name="connsiteX0" fmla="*/ 704261 w 4733943"/>
              <a:gd name="connsiteY0" fmla="*/ 3526945 h 4711749"/>
              <a:gd name="connsiteX1" fmla="*/ 549889 w 4733943"/>
              <a:gd name="connsiteY1" fmla="*/ 0 h 4711749"/>
              <a:gd name="connsiteX2" fmla="*/ 4719352 w 4733943"/>
              <a:gd name="connsiteY2" fmla="*/ 2363 h 4711749"/>
              <a:gd name="connsiteX3" fmla="*/ 4733943 w 4733943"/>
              <a:gd name="connsiteY3" fmla="*/ 4441345 h 4711749"/>
              <a:gd name="connsiteX4" fmla="*/ 704261 w 4733943"/>
              <a:gd name="connsiteY4" fmla="*/ 3526945 h 4711749"/>
              <a:gd name="connsiteX0" fmla="*/ 641751 w 4776208"/>
              <a:gd name="connsiteY0" fmla="*/ 3793645 h 4764528"/>
              <a:gd name="connsiteX1" fmla="*/ 592154 w 4776208"/>
              <a:gd name="connsiteY1" fmla="*/ 0 h 4764528"/>
              <a:gd name="connsiteX2" fmla="*/ 4761617 w 4776208"/>
              <a:gd name="connsiteY2" fmla="*/ 2363 h 4764528"/>
              <a:gd name="connsiteX3" fmla="*/ 4776208 w 4776208"/>
              <a:gd name="connsiteY3" fmla="*/ 4441345 h 4764528"/>
              <a:gd name="connsiteX4" fmla="*/ 641751 w 4776208"/>
              <a:gd name="connsiteY4" fmla="*/ 3793645 h 4764528"/>
              <a:gd name="connsiteX0" fmla="*/ 684234 w 4818691"/>
              <a:gd name="connsiteY0" fmla="*/ 3793645 h 4821933"/>
              <a:gd name="connsiteX1" fmla="*/ 634637 w 4818691"/>
              <a:gd name="connsiteY1" fmla="*/ 0 h 4821933"/>
              <a:gd name="connsiteX2" fmla="*/ 4804100 w 4818691"/>
              <a:gd name="connsiteY2" fmla="*/ 2363 h 4821933"/>
              <a:gd name="connsiteX3" fmla="*/ 4818691 w 4818691"/>
              <a:gd name="connsiteY3" fmla="*/ 4441345 h 4821933"/>
              <a:gd name="connsiteX4" fmla="*/ 684234 w 4818691"/>
              <a:gd name="connsiteY4" fmla="*/ 3793645 h 4821933"/>
              <a:gd name="connsiteX0" fmla="*/ 684234 w 4818691"/>
              <a:gd name="connsiteY0" fmla="*/ 3793645 h 4969691"/>
              <a:gd name="connsiteX1" fmla="*/ 634637 w 4818691"/>
              <a:gd name="connsiteY1" fmla="*/ 0 h 4969691"/>
              <a:gd name="connsiteX2" fmla="*/ 4804100 w 4818691"/>
              <a:gd name="connsiteY2" fmla="*/ 2363 h 4969691"/>
              <a:gd name="connsiteX3" fmla="*/ 4818691 w 4818691"/>
              <a:gd name="connsiteY3" fmla="*/ 4441345 h 4969691"/>
              <a:gd name="connsiteX4" fmla="*/ 684234 w 4818691"/>
              <a:gd name="connsiteY4" fmla="*/ 3793645 h 4969691"/>
              <a:gd name="connsiteX0" fmla="*/ 676710 w 4811167"/>
              <a:gd name="connsiteY0" fmla="*/ 3793645 h 4969691"/>
              <a:gd name="connsiteX1" fmla="*/ 627113 w 4811167"/>
              <a:gd name="connsiteY1" fmla="*/ 0 h 4969691"/>
              <a:gd name="connsiteX2" fmla="*/ 4796576 w 4811167"/>
              <a:gd name="connsiteY2" fmla="*/ 2363 h 4969691"/>
              <a:gd name="connsiteX3" fmla="*/ 4811167 w 4811167"/>
              <a:gd name="connsiteY3" fmla="*/ 4441345 h 4969691"/>
              <a:gd name="connsiteX4" fmla="*/ 676710 w 4811167"/>
              <a:gd name="connsiteY4" fmla="*/ 3793645 h 4969691"/>
              <a:gd name="connsiteX0" fmla="*/ 669999 w 4804456"/>
              <a:gd name="connsiteY0" fmla="*/ 3793645 h 4965147"/>
              <a:gd name="connsiteX1" fmla="*/ 620402 w 4804456"/>
              <a:gd name="connsiteY1" fmla="*/ 0 h 4965147"/>
              <a:gd name="connsiteX2" fmla="*/ 4789865 w 4804456"/>
              <a:gd name="connsiteY2" fmla="*/ 2363 h 4965147"/>
              <a:gd name="connsiteX3" fmla="*/ 4804456 w 4804456"/>
              <a:gd name="connsiteY3" fmla="*/ 4441345 h 4965147"/>
              <a:gd name="connsiteX4" fmla="*/ 669999 w 4804456"/>
              <a:gd name="connsiteY4" fmla="*/ 3793645 h 4965147"/>
              <a:gd name="connsiteX0" fmla="*/ 669999 w 4804456"/>
              <a:gd name="connsiteY0" fmla="*/ 3793645 h 4952467"/>
              <a:gd name="connsiteX1" fmla="*/ 620402 w 4804456"/>
              <a:gd name="connsiteY1" fmla="*/ 0 h 4952467"/>
              <a:gd name="connsiteX2" fmla="*/ 4789865 w 4804456"/>
              <a:gd name="connsiteY2" fmla="*/ 2363 h 4952467"/>
              <a:gd name="connsiteX3" fmla="*/ 4804456 w 4804456"/>
              <a:gd name="connsiteY3" fmla="*/ 4441345 h 4952467"/>
              <a:gd name="connsiteX4" fmla="*/ 669999 w 4804456"/>
              <a:gd name="connsiteY4" fmla="*/ 3793645 h 4952467"/>
              <a:gd name="connsiteX0" fmla="*/ 669999 w 4804456"/>
              <a:gd name="connsiteY0" fmla="*/ 3793645 h 4965147"/>
              <a:gd name="connsiteX1" fmla="*/ 620402 w 4804456"/>
              <a:gd name="connsiteY1" fmla="*/ 0 h 4965147"/>
              <a:gd name="connsiteX2" fmla="*/ 4789865 w 4804456"/>
              <a:gd name="connsiteY2" fmla="*/ 2363 h 4965147"/>
              <a:gd name="connsiteX3" fmla="*/ 4804456 w 4804456"/>
              <a:gd name="connsiteY3" fmla="*/ 4441345 h 4965147"/>
              <a:gd name="connsiteX4" fmla="*/ 669999 w 4804456"/>
              <a:gd name="connsiteY4" fmla="*/ 3793645 h 4965147"/>
              <a:gd name="connsiteX0" fmla="*/ 654963 w 4789420"/>
              <a:gd name="connsiteY0" fmla="*/ 3793645 h 4965147"/>
              <a:gd name="connsiteX1" fmla="*/ 605366 w 4789420"/>
              <a:gd name="connsiteY1" fmla="*/ 0 h 4965147"/>
              <a:gd name="connsiteX2" fmla="*/ 4774829 w 4789420"/>
              <a:gd name="connsiteY2" fmla="*/ 2363 h 4965147"/>
              <a:gd name="connsiteX3" fmla="*/ 4789420 w 4789420"/>
              <a:gd name="connsiteY3" fmla="*/ 4441345 h 4965147"/>
              <a:gd name="connsiteX4" fmla="*/ 654963 w 4789420"/>
              <a:gd name="connsiteY4" fmla="*/ 3793645 h 4965147"/>
              <a:gd name="connsiteX0" fmla="*/ 654963 w 4789420"/>
              <a:gd name="connsiteY0" fmla="*/ 3793645 h 4965147"/>
              <a:gd name="connsiteX1" fmla="*/ 605366 w 4789420"/>
              <a:gd name="connsiteY1" fmla="*/ 0 h 4965147"/>
              <a:gd name="connsiteX2" fmla="*/ 4774829 w 4789420"/>
              <a:gd name="connsiteY2" fmla="*/ 2363 h 4965147"/>
              <a:gd name="connsiteX3" fmla="*/ 4789420 w 4789420"/>
              <a:gd name="connsiteY3" fmla="*/ 4441345 h 4965147"/>
              <a:gd name="connsiteX4" fmla="*/ 654963 w 4789420"/>
              <a:gd name="connsiteY4" fmla="*/ 3793645 h 4965147"/>
              <a:gd name="connsiteX0" fmla="*/ 647491 w 4781948"/>
              <a:gd name="connsiteY0" fmla="*/ 3793645 h 4965147"/>
              <a:gd name="connsiteX1" fmla="*/ 597894 w 4781948"/>
              <a:gd name="connsiteY1" fmla="*/ 0 h 4965147"/>
              <a:gd name="connsiteX2" fmla="*/ 4767357 w 4781948"/>
              <a:gd name="connsiteY2" fmla="*/ 2363 h 4965147"/>
              <a:gd name="connsiteX3" fmla="*/ 4781948 w 4781948"/>
              <a:gd name="connsiteY3" fmla="*/ 4441345 h 4965147"/>
              <a:gd name="connsiteX4" fmla="*/ 647491 w 4781948"/>
              <a:gd name="connsiteY4" fmla="*/ 3793645 h 4965147"/>
              <a:gd name="connsiteX0" fmla="*/ 673776 w 4808233"/>
              <a:gd name="connsiteY0" fmla="*/ 3793645 h 4965147"/>
              <a:gd name="connsiteX1" fmla="*/ 624179 w 4808233"/>
              <a:gd name="connsiteY1" fmla="*/ 0 h 4965147"/>
              <a:gd name="connsiteX2" fmla="*/ 4793642 w 4808233"/>
              <a:gd name="connsiteY2" fmla="*/ 2363 h 4965147"/>
              <a:gd name="connsiteX3" fmla="*/ 4808233 w 4808233"/>
              <a:gd name="connsiteY3" fmla="*/ 4441345 h 4965147"/>
              <a:gd name="connsiteX4" fmla="*/ 673776 w 4808233"/>
              <a:gd name="connsiteY4" fmla="*/ 3793645 h 4965147"/>
              <a:gd name="connsiteX0" fmla="*/ 673776 w 4808233"/>
              <a:gd name="connsiteY0" fmla="*/ 3793645 h 4952467"/>
              <a:gd name="connsiteX1" fmla="*/ 624179 w 4808233"/>
              <a:gd name="connsiteY1" fmla="*/ 0 h 4952467"/>
              <a:gd name="connsiteX2" fmla="*/ 4793642 w 4808233"/>
              <a:gd name="connsiteY2" fmla="*/ 2363 h 4952467"/>
              <a:gd name="connsiteX3" fmla="*/ 4808233 w 4808233"/>
              <a:gd name="connsiteY3" fmla="*/ 4441345 h 4952467"/>
              <a:gd name="connsiteX4" fmla="*/ 673776 w 4808233"/>
              <a:gd name="connsiteY4" fmla="*/ 3793645 h 4952467"/>
              <a:gd name="connsiteX0" fmla="*/ 673776 w 4808233"/>
              <a:gd name="connsiteY0" fmla="*/ 3800807 h 4959629"/>
              <a:gd name="connsiteX1" fmla="*/ 624179 w 4808233"/>
              <a:gd name="connsiteY1" fmla="*/ 7162 h 4959629"/>
              <a:gd name="connsiteX2" fmla="*/ 4803167 w 4808233"/>
              <a:gd name="connsiteY2" fmla="*/ 0 h 4959629"/>
              <a:gd name="connsiteX3" fmla="*/ 4808233 w 4808233"/>
              <a:gd name="connsiteY3" fmla="*/ 4448507 h 4959629"/>
              <a:gd name="connsiteX4" fmla="*/ 673776 w 4808233"/>
              <a:gd name="connsiteY4" fmla="*/ 3800807 h 4959629"/>
              <a:gd name="connsiteX0" fmla="*/ 673776 w 4808233"/>
              <a:gd name="connsiteY0" fmla="*/ 3793645 h 4952467"/>
              <a:gd name="connsiteX1" fmla="*/ 624179 w 4808233"/>
              <a:gd name="connsiteY1" fmla="*/ 0 h 4952467"/>
              <a:gd name="connsiteX2" fmla="*/ 4806342 w 4808233"/>
              <a:gd name="connsiteY2" fmla="*/ 5538 h 4952467"/>
              <a:gd name="connsiteX3" fmla="*/ 4808233 w 4808233"/>
              <a:gd name="connsiteY3" fmla="*/ 4441345 h 4952467"/>
              <a:gd name="connsiteX4" fmla="*/ 673776 w 4808233"/>
              <a:gd name="connsiteY4" fmla="*/ 3793645 h 4952467"/>
              <a:gd name="connsiteX0" fmla="*/ 638220 w 4779027"/>
              <a:gd name="connsiteY0" fmla="*/ 3793645 h 4899672"/>
              <a:gd name="connsiteX1" fmla="*/ 588623 w 4779027"/>
              <a:gd name="connsiteY1" fmla="*/ 0 h 4899672"/>
              <a:gd name="connsiteX2" fmla="*/ 4770786 w 4779027"/>
              <a:gd name="connsiteY2" fmla="*/ 5538 h 4899672"/>
              <a:gd name="connsiteX3" fmla="*/ 4779027 w 4779027"/>
              <a:gd name="connsiteY3" fmla="*/ 4441345 h 4899672"/>
              <a:gd name="connsiteX4" fmla="*/ 638220 w 4779027"/>
              <a:gd name="connsiteY4" fmla="*/ 3793645 h 4899672"/>
              <a:gd name="connsiteX0" fmla="*/ 662940 w 4803747"/>
              <a:gd name="connsiteY0" fmla="*/ 3793645 h 4944250"/>
              <a:gd name="connsiteX1" fmla="*/ 613343 w 4803747"/>
              <a:gd name="connsiteY1" fmla="*/ 0 h 4944250"/>
              <a:gd name="connsiteX2" fmla="*/ 4795506 w 4803747"/>
              <a:gd name="connsiteY2" fmla="*/ 5538 h 4944250"/>
              <a:gd name="connsiteX3" fmla="*/ 4803747 w 4803747"/>
              <a:gd name="connsiteY3" fmla="*/ 4441345 h 4944250"/>
              <a:gd name="connsiteX4" fmla="*/ 662940 w 4803747"/>
              <a:gd name="connsiteY4" fmla="*/ 3793645 h 4944250"/>
              <a:gd name="connsiteX0" fmla="*/ 668757 w 4809564"/>
              <a:gd name="connsiteY0" fmla="*/ 3793645 h 4944250"/>
              <a:gd name="connsiteX1" fmla="*/ 619160 w 4809564"/>
              <a:gd name="connsiteY1" fmla="*/ 0 h 4944250"/>
              <a:gd name="connsiteX2" fmla="*/ 4801323 w 4809564"/>
              <a:gd name="connsiteY2" fmla="*/ 5538 h 4944250"/>
              <a:gd name="connsiteX3" fmla="*/ 4809564 w 4809564"/>
              <a:gd name="connsiteY3" fmla="*/ 4441345 h 4944250"/>
              <a:gd name="connsiteX4" fmla="*/ 668757 w 4809564"/>
              <a:gd name="connsiteY4" fmla="*/ 3793645 h 4944250"/>
              <a:gd name="connsiteX0" fmla="*/ 668757 w 4809564"/>
              <a:gd name="connsiteY0" fmla="*/ 3793645 h 4950696"/>
              <a:gd name="connsiteX1" fmla="*/ 619160 w 4809564"/>
              <a:gd name="connsiteY1" fmla="*/ 0 h 4950696"/>
              <a:gd name="connsiteX2" fmla="*/ 4801323 w 4809564"/>
              <a:gd name="connsiteY2" fmla="*/ 5538 h 4950696"/>
              <a:gd name="connsiteX3" fmla="*/ 4809564 w 4809564"/>
              <a:gd name="connsiteY3" fmla="*/ 4441345 h 4950696"/>
              <a:gd name="connsiteX4" fmla="*/ 668757 w 4809564"/>
              <a:gd name="connsiteY4" fmla="*/ 3793645 h 495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564" h="4950696">
                <a:moveTo>
                  <a:pt x="668757" y="3793645"/>
                </a:moveTo>
                <a:cubicBezTo>
                  <a:pt x="-102216" y="2850221"/>
                  <a:pt x="-316949" y="1326297"/>
                  <a:pt x="619160" y="0"/>
                </a:cubicBezTo>
                <a:lnTo>
                  <a:pt x="4801323" y="5538"/>
                </a:lnTo>
                <a:cubicBezTo>
                  <a:pt x="4806187" y="1548699"/>
                  <a:pt x="4804700" y="2898184"/>
                  <a:pt x="4809564" y="4441345"/>
                </a:cubicBezTo>
                <a:cubicBezTo>
                  <a:pt x="3008495" y="5492552"/>
                  <a:pt x="1439730" y="4737069"/>
                  <a:pt x="668757" y="3793645"/>
                </a:cubicBezTo>
                <a:close/>
              </a:path>
            </a:pathLst>
          </a:custGeom>
          <a:noFill/>
          <a:ln w="9525">
            <a:noFill/>
            <a:miter lim="800000"/>
            <a:headEnd/>
            <a:tailEnd/>
          </a:ln>
        </p:spPr>
        <p:txBody>
          <a:bodyPr/>
          <a:lstStyle/>
          <a:p>
            <a:endParaRPr lang="en-GB"/>
          </a:p>
        </p:txBody>
      </p:sp>
    </p:spTree>
    <p:extLst>
      <p:ext uri="{BB962C8B-B14F-4D97-AF65-F5344CB8AC3E}">
        <p14:creationId xmlns:p14="http://schemas.microsoft.com/office/powerpoint/2010/main" val="3130744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lanning_Section_Break">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a:xfrm>
            <a:off x="540000" y="870347"/>
            <a:ext cx="3456186" cy="3413522"/>
          </a:xfrm>
        </p:spPr>
        <p:txBody>
          <a:bodyPr anchor="ctr">
            <a:normAutofit/>
          </a:bodyPr>
          <a:lstStyle>
            <a:lvl1pPr algn="l">
              <a:defRPr sz="3000">
                <a:solidFill>
                  <a:schemeClr val="bg2"/>
                </a:solidFill>
                <a:latin typeface="NJFont Medium" pitchFamily="34" charset="0"/>
              </a:defRPr>
            </a:lvl1pPr>
          </a:lstStyle>
          <a:p>
            <a:r>
              <a:rPr lang="en-US"/>
              <a:t>Click to edit Master title style</a:t>
            </a:r>
            <a:endParaRPr lang="en-GB"/>
          </a:p>
        </p:txBody>
      </p:sp>
      <p:sp>
        <p:nvSpPr>
          <p:cNvPr id="3" name="Picture Placeholder 2"/>
          <p:cNvSpPr>
            <a:spLocks noGrp="1"/>
          </p:cNvSpPr>
          <p:nvPr>
            <p:ph type="pic" sz="quarter" idx="10"/>
          </p:nvPr>
        </p:nvSpPr>
        <p:spPr bwMode="auto">
          <a:xfrm>
            <a:off x="4343364" y="-7142"/>
            <a:ext cx="4809564" cy="3713022"/>
          </a:xfrm>
          <a:custGeom>
            <a:avLst/>
            <a:gdLst>
              <a:gd name="connsiteX0" fmla="*/ 0 w 6696682"/>
              <a:gd name="connsiteY0" fmla="*/ 3257882 h 6515763"/>
              <a:gd name="connsiteX1" fmla="*/ 3348341 w 6696682"/>
              <a:gd name="connsiteY1" fmla="*/ 0 h 6515763"/>
              <a:gd name="connsiteX2" fmla="*/ 6696682 w 6696682"/>
              <a:gd name="connsiteY2" fmla="*/ 3257882 h 6515763"/>
              <a:gd name="connsiteX3" fmla="*/ 3348341 w 6696682"/>
              <a:gd name="connsiteY3" fmla="*/ 6515764 h 6515763"/>
              <a:gd name="connsiteX4" fmla="*/ 0 w 6696682"/>
              <a:gd name="connsiteY4" fmla="*/ 3257882 h 6515763"/>
              <a:gd name="connsiteX0" fmla="*/ 200489 w 6897171"/>
              <a:gd name="connsiteY0" fmla="*/ 3298327 h 6556209"/>
              <a:gd name="connsiteX1" fmla="*/ 722392 w 6897171"/>
              <a:gd name="connsiteY1" fmla="*/ 1590657 h 6556209"/>
              <a:gd name="connsiteX2" fmla="*/ 3548830 w 6897171"/>
              <a:gd name="connsiteY2" fmla="*/ 40445 h 6556209"/>
              <a:gd name="connsiteX3" fmla="*/ 6897171 w 6897171"/>
              <a:gd name="connsiteY3" fmla="*/ 3298327 h 6556209"/>
              <a:gd name="connsiteX4" fmla="*/ 3548830 w 6897171"/>
              <a:gd name="connsiteY4" fmla="*/ 6556209 h 6556209"/>
              <a:gd name="connsiteX5" fmla="*/ 200489 w 6897171"/>
              <a:gd name="connsiteY5" fmla="*/ 3298327 h 6556209"/>
              <a:gd name="connsiteX0" fmla="*/ 200489 w 6897171"/>
              <a:gd name="connsiteY0" fmla="*/ 3298327 h 6556209"/>
              <a:gd name="connsiteX1" fmla="*/ 722392 w 6897171"/>
              <a:gd name="connsiteY1" fmla="*/ 1590657 h 6556209"/>
              <a:gd name="connsiteX2" fmla="*/ 3548830 w 6897171"/>
              <a:gd name="connsiteY2" fmla="*/ 40445 h 6556209"/>
              <a:gd name="connsiteX3" fmla="*/ 6897171 w 6897171"/>
              <a:gd name="connsiteY3" fmla="*/ 3298327 h 6556209"/>
              <a:gd name="connsiteX4" fmla="*/ 3548830 w 6897171"/>
              <a:gd name="connsiteY4" fmla="*/ 6556209 h 6556209"/>
              <a:gd name="connsiteX5" fmla="*/ 200489 w 6897171"/>
              <a:gd name="connsiteY5" fmla="*/ 3298327 h 6556209"/>
              <a:gd name="connsiteX0" fmla="*/ 200489 w 6897171"/>
              <a:gd name="connsiteY0" fmla="*/ 3298327 h 6556209"/>
              <a:gd name="connsiteX1" fmla="*/ 722392 w 6897171"/>
              <a:gd name="connsiteY1" fmla="*/ 1590657 h 6556209"/>
              <a:gd name="connsiteX2" fmla="*/ 3548830 w 6897171"/>
              <a:gd name="connsiteY2" fmla="*/ 40445 h 6556209"/>
              <a:gd name="connsiteX3" fmla="*/ 6897171 w 6897171"/>
              <a:gd name="connsiteY3" fmla="*/ 3298327 h 6556209"/>
              <a:gd name="connsiteX4" fmla="*/ 3548830 w 6897171"/>
              <a:gd name="connsiteY4" fmla="*/ 6556209 h 6556209"/>
              <a:gd name="connsiteX5" fmla="*/ 200489 w 6897171"/>
              <a:gd name="connsiteY5" fmla="*/ 3298327 h 6556209"/>
              <a:gd name="connsiteX0" fmla="*/ 200489 w 6897171"/>
              <a:gd name="connsiteY0" fmla="*/ 3257882 h 6515764"/>
              <a:gd name="connsiteX1" fmla="*/ 722392 w 6897171"/>
              <a:gd name="connsiteY1" fmla="*/ 1550212 h 6515764"/>
              <a:gd name="connsiteX2" fmla="*/ 3548830 w 6897171"/>
              <a:gd name="connsiteY2" fmla="*/ 0 h 6515764"/>
              <a:gd name="connsiteX3" fmla="*/ 6897171 w 6897171"/>
              <a:gd name="connsiteY3" fmla="*/ 3257882 h 6515764"/>
              <a:gd name="connsiteX4" fmla="*/ 3548830 w 6897171"/>
              <a:gd name="connsiteY4" fmla="*/ 6515764 h 6515764"/>
              <a:gd name="connsiteX5" fmla="*/ 200489 w 6897171"/>
              <a:gd name="connsiteY5" fmla="*/ 3257882 h 6515764"/>
              <a:gd name="connsiteX0" fmla="*/ 258268 w 6954950"/>
              <a:gd name="connsiteY0" fmla="*/ 1849309 h 5107191"/>
              <a:gd name="connsiteX1" fmla="*/ 780171 w 6954950"/>
              <a:gd name="connsiteY1" fmla="*/ 141639 h 5107191"/>
              <a:gd name="connsiteX2" fmla="*/ 5178234 w 6954950"/>
              <a:gd name="connsiteY2" fmla="*/ 86852 h 5107191"/>
              <a:gd name="connsiteX3" fmla="*/ 6954950 w 6954950"/>
              <a:gd name="connsiteY3" fmla="*/ 1849309 h 5107191"/>
              <a:gd name="connsiteX4" fmla="*/ 3606609 w 6954950"/>
              <a:gd name="connsiteY4" fmla="*/ 5107191 h 5107191"/>
              <a:gd name="connsiteX5" fmla="*/ 258268 w 6954950"/>
              <a:gd name="connsiteY5" fmla="*/ 1849309 h 5107191"/>
              <a:gd name="connsiteX0" fmla="*/ 258268 w 6954950"/>
              <a:gd name="connsiteY0" fmla="*/ 1762457 h 5020339"/>
              <a:gd name="connsiteX1" fmla="*/ 780171 w 6954950"/>
              <a:gd name="connsiteY1" fmla="*/ 54787 h 5020339"/>
              <a:gd name="connsiteX2" fmla="*/ 5178234 w 6954950"/>
              <a:gd name="connsiteY2" fmla="*/ 0 h 5020339"/>
              <a:gd name="connsiteX3" fmla="*/ 6954950 w 6954950"/>
              <a:gd name="connsiteY3" fmla="*/ 1762457 h 5020339"/>
              <a:gd name="connsiteX4" fmla="*/ 3606609 w 6954950"/>
              <a:gd name="connsiteY4" fmla="*/ 5020339 h 5020339"/>
              <a:gd name="connsiteX5" fmla="*/ 258268 w 6954950"/>
              <a:gd name="connsiteY5" fmla="*/ 1762457 h 5020339"/>
              <a:gd name="connsiteX0" fmla="*/ 247703 w 6944385"/>
              <a:gd name="connsiteY0" fmla="*/ 1891166 h 5149048"/>
              <a:gd name="connsiteX1" fmla="*/ 798181 w 6944385"/>
              <a:gd name="connsiteY1" fmla="*/ 135871 h 5149048"/>
              <a:gd name="connsiteX2" fmla="*/ 5167669 w 6944385"/>
              <a:gd name="connsiteY2" fmla="*/ 128709 h 5149048"/>
              <a:gd name="connsiteX3" fmla="*/ 6944385 w 6944385"/>
              <a:gd name="connsiteY3" fmla="*/ 1891166 h 5149048"/>
              <a:gd name="connsiteX4" fmla="*/ 3596044 w 6944385"/>
              <a:gd name="connsiteY4" fmla="*/ 5149048 h 5149048"/>
              <a:gd name="connsiteX5" fmla="*/ 247703 w 6944385"/>
              <a:gd name="connsiteY5" fmla="*/ 1891166 h 5149048"/>
              <a:gd name="connsiteX0" fmla="*/ 247703 w 6944385"/>
              <a:gd name="connsiteY0" fmla="*/ 1762457 h 5020339"/>
              <a:gd name="connsiteX1" fmla="*/ 798181 w 6944385"/>
              <a:gd name="connsiteY1" fmla="*/ 7162 h 5020339"/>
              <a:gd name="connsiteX2" fmla="*/ 5167669 w 6944385"/>
              <a:gd name="connsiteY2" fmla="*/ 0 h 5020339"/>
              <a:gd name="connsiteX3" fmla="*/ 6944385 w 6944385"/>
              <a:gd name="connsiteY3" fmla="*/ 1762457 h 5020339"/>
              <a:gd name="connsiteX4" fmla="*/ 3596044 w 6944385"/>
              <a:gd name="connsiteY4" fmla="*/ 5020339 h 5020339"/>
              <a:gd name="connsiteX5" fmla="*/ 247703 w 6944385"/>
              <a:gd name="connsiteY5" fmla="*/ 1762457 h 5020339"/>
              <a:gd name="connsiteX0" fmla="*/ 247703 w 5496242"/>
              <a:gd name="connsiteY0" fmla="*/ 2103530 h 6031304"/>
              <a:gd name="connsiteX1" fmla="*/ 798181 w 5496242"/>
              <a:gd name="connsiteY1" fmla="*/ 348235 h 6031304"/>
              <a:gd name="connsiteX2" fmla="*/ 5167669 w 5496242"/>
              <a:gd name="connsiteY2" fmla="*/ 341073 h 6031304"/>
              <a:gd name="connsiteX3" fmla="*/ 5182260 w 5496242"/>
              <a:gd name="connsiteY3" fmla="*/ 4970555 h 6031304"/>
              <a:gd name="connsiteX4" fmla="*/ 3596044 w 5496242"/>
              <a:gd name="connsiteY4" fmla="*/ 5361412 h 6031304"/>
              <a:gd name="connsiteX5" fmla="*/ 247703 w 5496242"/>
              <a:gd name="connsiteY5" fmla="*/ 2103530 h 6031304"/>
              <a:gd name="connsiteX0" fmla="*/ 247703 w 5182260"/>
              <a:gd name="connsiteY0" fmla="*/ 2103530 h 6031304"/>
              <a:gd name="connsiteX1" fmla="*/ 798181 w 5182260"/>
              <a:gd name="connsiteY1" fmla="*/ 348235 h 6031304"/>
              <a:gd name="connsiteX2" fmla="*/ 5167669 w 5182260"/>
              <a:gd name="connsiteY2" fmla="*/ 341073 h 6031304"/>
              <a:gd name="connsiteX3" fmla="*/ 5182260 w 5182260"/>
              <a:gd name="connsiteY3" fmla="*/ 4970555 h 6031304"/>
              <a:gd name="connsiteX4" fmla="*/ 3596044 w 5182260"/>
              <a:gd name="connsiteY4" fmla="*/ 5361412 h 6031304"/>
              <a:gd name="connsiteX5" fmla="*/ 247703 w 5182260"/>
              <a:gd name="connsiteY5" fmla="*/ 2103530 h 6031304"/>
              <a:gd name="connsiteX0" fmla="*/ 247703 w 5182260"/>
              <a:gd name="connsiteY0" fmla="*/ 1762457 h 5690231"/>
              <a:gd name="connsiteX1" fmla="*/ 798181 w 5182260"/>
              <a:gd name="connsiteY1" fmla="*/ 7162 h 5690231"/>
              <a:gd name="connsiteX2" fmla="*/ 5167669 w 5182260"/>
              <a:gd name="connsiteY2" fmla="*/ 0 h 5690231"/>
              <a:gd name="connsiteX3" fmla="*/ 5182260 w 5182260"/>
              <a:gd name="connsiteY3" fmla="*/ 4629482 h 5690231"/>
              <a:gd name="connsiteX4" fmla="*/ 3596044 w 5182260"/>
              <a:gd name="connsiteY4" fmla="*/ 5020339 h 5690231"/>
              <a:gd name="connsiteX5" fmla="*/ 247703 w 5182260"/>
              <a:gd name="connsiteY5" fmla="*/ 1762457 h 5690231"/>
              <a:gd name="connsiteX0" fmla="*/ 247703 w 5182260"/>
              <a:gd name="connsiteY0" fmla="*/ 1762457 h 4654347"/>
              <a:gd name="connsiteX1" fmla="*/ 798181 w 5182260"/>
              <a:gd name="connsiteY1" fmla="*/ 7162 h 4654347"/>
              <a:gd name="connsiteX2" fmla="*/ 5167669 w 5182260"/>
              <a:gd name="connsiteY2" fmla="*/ 0 h 4654347"/>
              <a:gd name="connsiteX3" fmla="*/ 5182260 w 5182260"/>
              <a:gd name="connsiteY3" fmla="*/ 4629482 h 4654347"/>
              <a:gd name="connsiteX4" fmla="*/ 247703 w 5182260"/>
              <a:gd name="connsiteY4" fmla="*/ 1762457 h 4654347"/>
              <a:gd name="connsiteX0" fmla="*/ 595663 w 4730120"/>
              <a:gd name="connsiteY0" fmla="*/ 3820755 h 4964367"/>
              <a:gd name="connsiteX1" fmla="*/ 346041 w 4730120"/>
              <a:gd name="connsiteY1" fmla="*/ 265235 h 4964367"/>
              <a:gd name="connsiteX2" fmla="*/ 4715529 w 4730120"/>
              <a:gd name="connsiteY2" fmla="*/ 258073 h 4964367"/>
              <a:gd name="connsiteX3" fmla="*/ 4730120 w 4730120"/>
              <a:gd name="connsiteY3" fmla="*/ 4887555 h 4964367"/>
              <a:gd name="connsiteX4" fmla="*/ 595663 w 4730120"/>
              <a:gd name="connsiteY4" fmla="*/ 3820755 h 4964367"/>
              <a:gd name="connsiteX0" fmla="*/ 635928 w 4770385"/>
              <a:gd name="connsiteY0" fmla="*/ 3820755 h 4966677"/>
              <a:gd name="connsiteX1" fmla="*/ 386306 w 4770385"/>
              <a:gd name="connsiteY1" fmla="*/ 265235 h 4966677"/>
              <a:gd name="connsiteX2" fmla="*/ 4755794 w 4770385"/>
              <a:gd name="connsiteY2" fmla="*/ 258073 h 4966677"/>
              <a:gd name="connsiteX3" fmla="*/ 4770385 w 4770385"/>
              <a:gd name="connsiteY3" fmla="*/ 4887555 h 4966677"/>
              <a:gd name="connsiteX4" fmla="*/ 635928 w 4770385"/>
              <a:gd name="connsiteY4" fmla="*/ 3820755 h 4966677"/>
              <a:gd name="connsiteX0" fmla="*/ 635928 w 4770385"/>
              <a:gd name="connsiteY0" fmla="*/ 3562682 h 4708604"/>
              <a:gd name="connsiteX1" fmla="*/ 386306 w 4770385"/>
              <a:gd name="connsiteY1" fmla="*/ 7162 h 4708604"/>
              <a:gd name="connsiteX2" fmla="*/ 4755794 w 4770385"/>
              <a:gd name="connsiteY2" fmla="*/ 0 h 4708604"/>
              <a:gd name="connsiteX3" fmla="*/ 4770385 w 4770385"/>
              <a:gd name="connsiteY3" fmla="*/ 4629482 h 4708604"/>
              <a:gd name="connsiteX4" fmla="*/ 635928 w 4770385"/>
              <a:gd name="connsiteY4" fmla="*/ 3562682 h 4708604"/>
              <a:gd name="connsiteX0" fmla="*/ 748285 w 4882742"/>
              <a:gd name="connsiteY0" fmla="*/ 3562682 h 4786376"/>
              <a:gd name="connsiteX1" fmla="*/ 498663 w 4882742"/>
              <a:gd name="connsiteY1" fmla="*/ 7162 h 4786376"/>
              <a:gd name="connsiteX2" fmla="*/ 4868151 w 4882742"/>
              <a:gd name="connsiteY2" fmla="*/ 0 h 4786376"/>
              <a:gd name="connsiteX3" fmla="*/ 4882742 w 4882742"/>
              <a:gd name="connsiteY3" fmla="*/ 4629482 h 4786376"/>
              <a:gd name="connsiteX4" fmla="*/ 748285 w 4882742"/>
              <a:gd name="connsiteY4" fmla="*/ 3562682 h 4786376"/>
              <a:gd name="connsiteX0" fmla="*/ 816227 w 4817334"/>
              <a:gd name="connsiteY0" fmla="*/ 3800294 h 5038580"/>
              <a:gd name="connsiteX1" fmla="*/ 433255 w 4817334"/>
              <a:gd name="connsiteY1" fmla="*/ 263824 h 5038580"/>
              <a:gd name="connsiteX2" fmla="*/ 4802743 w 4817334"/>
              <a:gd name="connsiteY2" fmla="*/ 256662 h 5038580"/>
              <a:gd name="connsiteX3" fmla="*/ 4817334 w 4817334"/>
              <a:gd name="connsiteY3" fmla="*/ 4886144 h 5038580"/>
              <a:gd name="connsiteX4" fmla="*/ 816227 w 4817334"/>
              <a:gd name="connsiteY4" fmla="*/ 3800294 h 5038580"/>
              <a:gd name="connsiteX0" fmla="*/ 754278 w 4755385"/>
              <a:gd name="connsiteY0" fmla="*/ 3800294 h 4970103"/>
              <a:gd name="connsiteX1" fmla="*/ 371306 w 4755385"/>
              <a:gd name="connsiteY1" fmla="*/ 263824 h 4970103"/>
              <a:gd name="connsiteX2" fmla="*/ 4740794 w 4755385"/>
              <a:gd name="connsiteY2" fmla="*/ 256662 h 4970103"/>
              <a:gd name="connsiteX3" fmla="*/ 4755385 w 4755385"/>
              <a:gd name="connsiteY3" fmla="*/ 4886144 h 4970103"/>
              <a:gd name="connsiteX4" fmla="*/ 754278 w 4755385"/>
              <a:gd name="connsiteY4" fmla="*/ 3800294 h 4970103"/>
              <a:gd name="connsiteX0" fmla="*/ 871181 w 4872288"/>
              <a:gd name="connsiteY0" fmla="*/ 3944225 h 5114034"/>
              <a:gd name="connsiteX1" fmla="*/ 488209 w 4872288"/>
              <a:gd name="connsiteY1" fmla="*/ 407755 h 5114034"/>
              <a:gd name="connsiteX2" fmla="*/ 4857697 w 4872288"/>
              <a:gd name="connsiteY2" fmla="*/ 400593 h 5114034"/>
              <a:gd name="connsiteX3" fmla="*/ 4872288 w 4872288"/>
              <a:gd name="connsiteY3" fmla="*/ 5030075 h 5114034"/>
              <a:gd name="connsiteX4" fmla="*/ 871181 w 4872288"/>
              <a:gd name="connsiteY4" fmla="*/ 3944225 h 5114034"/>
              <a:gd name="connsiteX0" fmla="*/ 871181 w 4872288"/>
              <a:gd name="connsiteY0" fmla="*/ 3944225 h 5292255"/>
              <a:gd name="connsiteX1" fmla="*/ 488209 w 4872288"/>
              <a:gd name="connsiteY1" fmla="*/ 407755 h 5292255"/>
              <a:gd name="connsiteX2" fmla="*/ 4857697 w 4872288"/>
              <a:gd name="connsiteY2" fmla="*/ 400593 h 5292255"/>
              <a:gd name="connsiteX3" fmla="*/ 4872288 w 4872288"/>
              <a:gd name="connsiteY3" fmla="*/ 5030075 h 5292255"/>
              <a:gd name="connsiteX4" fmla="*/ 871181 w 4872288"/>
              <a:gd name="connsiteY4" fmla="*/ 3944225 h 5292255"/>
              <a:gd name="connsiteX0" fmla="*/ 871181 w 4872288"/>
              <a:gd name="connsiteY0" fmla="*/ 3543632 h 4891662"/>
              <a:gd name="connsiteX1" fmla="*/ 488209 w 4872288"/>
              <a:gd name="connsiteY1" fmla="*/ 7162 h 4891662"/>
              <a:gd name="connsiteX2" fmla="*/ 4857697 w 4872288"/>
              <a:gd name="connsiteY2" fmla="*/ 0 h 4891662"/>
              <a:gd name="connsiteX3" fmla="*/ 4872288 w 4872288"/>
              <a:gd name="connsiteY3" fmla="*/ 4629482 h 4891662"/>
              <a:gd name="connsiteX4" fmla="*/ 871181 w 4872288"/>
              <a:gd name="connsiteY4" fmla="*/ 3543632 h 4891662"/>
              <a:gd name="connsiteX0" fmla="*/ 871181 w 4872288"/>
              <a:gd name="connsiteY0" fmla="*/ 3543632 h 4891662"/>
              <a:gd name="connsiteX1" fmla="*/ 488209 w 4872288"/>
              <a:gd name="connsiteY1" fmla="*/ 7162 h 4891662"/>
              <a:gd name="connsiteX2" fmla="*/ 4857697 w 4872288"/>
              <a:gd name="connsiteY2" fmla="*/ 0 h 4891662"/>
              <a:gd name="connsiteX3" fmla="*/ 4872288 w 4872288"/>
              <a:gd name="connsiteY3" fmla="*/ 4629482 h 4891662"/>
              <a:gd name="connsiteX4" fmla="*/ 871181 w 4872288"/>
              <a:gd name="connsiteY4" fmla="*/ 3543632 h 4891662"/>
              <a:gd name="connsiteX0" fmla="*/ 851720 w 4881402"/>
              <a:gd name="connsiteY0" fmla="*/ 3524582 h 4888686"/>
              <a:gd name="connsiteX1" fmla="*/ 497323 w 4881402"/>
              <a:gd name="connsiteY1" fmla="*/ 7162 h 4888686"/>
              <a:gd name="connsiteX2" fmla="*/ 4866811 w 4881402"/>
              <a:gd name="connsiteY2" fmla="*/ 0 h 4888686"/>
              <a:gd name="connsiteX3" fmla="*/ 4881402 w 4881402"/>
              <a:gd name="connsiteY3" fmla="*/ 4629482 h 4888686"/>
              <a:gd name="connsiteX4" fmla="*/ 851720 w 4881402"/>
              <a:gd name="connsiteY4" fmla="*/ 3524582 h 4888686"/>
              <a:gd name="connsiteX0" fmla="*/ 704261 w 5032009"/>
              <a:gd name="connsiteY0" fmla="*/ 3868119 h 5218455"/>
              <a:gd name="connsiteX1" fmla="*/ 549889 w 5032009"/>
              <a:gd name="connsiteY1" fmla="*/ 341174 h 5218455"/>
              <a:gd name="connsiteX2" fmla="*/ 4719352 w 5032009"/>
              <a:gd name="connsiteY2" fmla="*/ 343537 h 5218455"/>
              <a:gd name="connsiteX3" fmla="*/ 4733943 w 5032009"/>
              <a:gd name="connsiteY3" fmla="*/ 4973019 h 5218455"/>
              <a:gd name="connsiteX4" fmla="*/ 704261 w 5032009"/>
              <a:gd name="connsiteY4" fmla="*/ 3868119 h 5218455"/>
              <a:gd name="connsiteX0" fmla="*/ 704261 w 5032009"/>
              <a:gd name="connsiteY0" fmla="*/ 3868119 h 5218455"/>
              <a:gd name="connsiteX1" fmla="*/ 549889 w 5032009"/>
              <a:gd name="connsiteY1" fmla="*/ 341174 h 5218455"/>
              <a:gd name="connsiteX2" fmla="*/ 4719352 w 5032009"/>
              <a:gd name="connsiteY2" fmla="*/ 343537 h 5218455"/>
              <a:gd name="connsiteX3" fmla="*/ 4733943 w 5032009"/>
              <a:gd name="connsiteY3" fmla="*/ 4973019 h 5218455"/>
              <a:gd name="connsiteX4" fmla="*/ 704261 w 5032009"/>
              <a:gd name="connsiteY4" fmla="*/ 3868119 h 5218455"/>
              <a:gd name="connsiteX0" fmla="*/ 704261 w 5032009"/>
              <a:gd name="connsiteY0" fmla="*/ 3526945 h 4877281"/>
              <a:gd name="connsiteX1" fmla="*/ 549889 w 5032009"/>
              <a:gd name="connsiteY1" fmla="*/ 0 h 4877281"/>
              <a:gd name="connsiteX2" fmla="*/ 4719352 w 5032009"/>
              <a:gd name="connsiteY2" fmla="*/ 2363 h 4877281"/>
              <a:gd name="connsiteX3" fmla="*/ 4733943 w 5032009"/>
              <a:gd name="connsiteY3" fmla="*/ 4631845 h 4877281"/>
              <a:gd name="connsiteX4" fmla="*/ 704261 w 5032009"/>
              <a:gd name="connsiteY4" fmla="*/ 3526945 h 4877281"/>
              <a:gd name="connsiteX0" fmla="*/ 704261 w 4733943"/>
              <a:gd name="connsiteY0" fmla="*/ 3526945 h 4877281"/>
              <a:gd name="connsiteX1" fmla="*/ 549889 w 4733943"/>
              <a:gd name="connsiteY1" fmla="*/ 0 h 4877281"/>
              <a:gd name="connsiteX2" fmla="*/ 4719352 w 4733943"/>
              <a:gd name="connsiteY2" fmla="*/ 2363 h 4877281"/>
              <a:gd name="connsiteX3" fmla="*/ 4733943 w 4733943"/>
              <a:gd name="connsiteY3" fmla="*/ 4631845 h 4877281"/>
              <a:gd name="connsiteX4" fmla="*/ 704261 w 4733943"/>
              <a:gd name="connsiteY4" fmla="*/ 3526945 h 4877281"/>
              <a:gd name="connsiteX0" fmla="*/ 704261 w 4733943"/>
              <a:gd name="connsiteY0" fmla="*/ 3526945 h 4711749"/>
              <a:gd name="connsiteX1" fmla="*/ 549889 w 4733943"/>
              <a:gd name="connsiteY1" fmla="*/ 0 h 4711749"/>
              <a:gd name="connsiteX2" fmla="*/ 4719352 w 4733943"/>
              <a:gd name="connsiteY2" fmla="*/ 2363 h 4711749"/>
              <a:gd name="connsiteX3" fmla="*/ 4733943 w 4733943"/>
              <a:gd name="connsiteY3" fmla="*/ 4441345 h 4711749"/>
              <a:gd name="connsiteX4" fmla="*/ 704261 w 4733943"/>
              <a:gd name="connsiteY4" fmla="*/ 3526945 h 4711749"/>
              <a:gd name="connsiteX0" fmla="*/ 641751 w 4776208"/>
              <a:gd name="connsiteY0" fmla="*/ 3793645 h 4764528"/>
              <a:gd name="connsiteX1" fmla="*/ 592154 w 4776208"/>
              <a:gd name="connsiteY1" fmla="*/ 0 h 4764528"/>
              <a:gd name="connsiteX2" fmla="*/ 4761617 w 4776208"/>
              <a:gd name="connsiteY2" fmla="*/ 2363 h 4764528"/>
              <a:gd name="connsiteX3" fmla="*/ 4776208 w 4776208"/>
              <a:gd name="connsiteY3" fmla="*/ 4441345 h 4764528"/>
              <a:gd name="connsiteX4" fmla="*/ 641751 w 4776208"/>
              <a:gd name="connsiteY4" fmla="*/ 3793645 h 4764528"/>
              <a:gd name="connsiteX0" fmla="*/ 684234 w 4818691"/>
              <a:gd name="connsiteY0" fmla="*/ 3793645 h 4821933"/>
              <a:gd name="connsiteX1" fmla="*/ 634637 w 4818691"/>
              <a:gd name="connsiteY1" fmla="*/ 0 h 4821933"/>
              <a:gd name="connsiteX2" fmla="*/ 4804100 w 4818691"/>
              <a:gd name="connsiteY2" fmla="*/ 2363 h 4821933"/>
              <a:gd name="connsiteX3" fmla="*/ 4818691 w 4818691"/>
              <a:gd name="connsiteY3" fmla="*/ 4441345 h 4821933"/>
              <a:gd name="connsiteX4" fmla="*/ 684234 w 4818691"/>
              <a:gd name="connsiteY4" fmla="*/ 3793645 h 4821933"/>
              <a:gd name="connsiteX0" fmla="*/ 684234 w 4818691"/>
              <a:gd name="connsiteY0" fmla="*/ 3793645 h 4969691"/>
              <a:gd name="connsiteX1" fmla="*/ 634637 w 4818691"/>
              <a:gd name="connsiteY1" fmla="*/ 0 h 4969691"/>
              <a:gd name="connsiteX2" fmla="*/ 4804100 w 4818691"/>
              <a:gd name="connsiteY2" fmla="*/ 2363 h 4969691"/>
              <a:gd name="connsiteX3" fmla="*/ 4818691 w 4818691"/>
              <a:gd name="connsiteY3" fmla="*/ 4441345 h 4969691"/>
              <a:gd name="connsiteX4" fmla="*/ 684234 w 4818691"/>
              <a:gd name="connsiteY4" fmla="*/ 3793645 h 4969691"/>
              <a:gd name="connsiteX0" fmla="*/ 676710 w 4811167"/>
              <a:gd name="connsiteY0" fmla="*/ 3793645 h 4969691"/>
              <a:gd name="connsiteX1" fmla="*/ 627113 w 4811167"/>
              <a:gd name="connsiteY1" fmla="*/ 0 h 4969691"/>
              <a:gd name="connsiteX2" fmla="*/ 4796576 w 4811167"/>
              <a:gd name="connsiteY2" fmla="*/ 2363 h 4969691"/>
              <a:gd name="connsiteX3" fmla="*/ 4811167 w 4811167"/>
              <a:gd name="connsiteY3" fmla="*/ 4441345 h 4969691"/>
              <a:gd name="connsiteX4" fmla="*/ 676710 w 4811167"/>
              <a:gd name="connsiteY4" fmla="*/ 3793645 h 4969691"/>
              <a:gd name="connsiteX0" fmla="*/ 669999 w 4804456"/>
              <a:gd name="connsiteY0" fmla="*/ 3793645 h 4965147"/>
              <a:gd name="connsiteX1" fmla="*/ 620402 w 4804456"/>
              <a:gd name="connsiteY1" fmla="*/ 0 h 4965147"/>
              <a:gd name="connsiteX2" fmla="*/ 4789865 w 4804456"/>
              <a:gd name="connsiteY2" fmla="*/ 2363 h 4965147"/>
              <a:gd name="connsiteX3" fmla="*/ 4804456 w 4804456"/>
              <a:gd name="connsiteY3" fmla="*/ 4441345 h 4965147"/>
              <a:gd name="connsiteX4" fmla="*/ 669999 w 4804456"/>
              <a:gd name="connsiteY4" fmla="*/ 3793645 h 4965147"/>
              <a:gd name="connsiteX0" fmla="*/ 669999 w 4804456"/>
              <a:gd name="connsiteY0" fmla="*/ 3793645 h 4952467"/>
              <a:gd name="connsiteX1" fmla="*/ 620402 w 4804456"/>
              <a:gd name="connsiteY1" fmla="*/ 0 h 4952467"/>
              <a:gd name="connsiteX2" fmla="*/ 4789865 w 4804456"/>
              <a:gd name="connsiteY2" fmla="*/ 2363 h 4952467"/>
              <a:gd name="connsiteX3" fmla="*/ 4804456 w 4804456"/>
              <a:gd name="connsiteY3" fmla="*/ 4441345 h 4952467"/>
              <a:gd name="connsiteX4" fmla="*/ 669999 w 4804456"/>
              <a:gd name="connsiteY4" fmla="*/ 3793645 h 4952467"/>
              <a:gd name="connsiteX0" fmla="*/ 669999 w 4804456"/>
              <a:gd name="connsiteY0" fmla="*/ 3793645 h 4965147"/>
              <a:gd name="connsiteX1" fmla="*/ 620402 w 4804456"/>
              <a:gd name="connsiteY1" fmla="*/ 0 h 4965147"/>
              <a:gd name="connsiteX2" fmla="*/ 4789865 w 4804456"/>
              <a:gd name="connsiteY2" fmla="*/ 2363 h 4965147"/>
              <a:gd name="connsiteX3" fmla="*/ 4804456 w 4804456"/>
              <a:gd name="connsiteY3" fmla="*/ 4441345 h 4965147"/>
              <a:gd name="connsiteX4" fmla="*/ 669999 w 4804456"/>
              <a:gd name="connsiteY4" fmla="*/ 3793645 h 4965147"/>
              <a:gd name="connsiteX0" fmla="*/ 654963 w 4789420"/>
              <a:gd name="connsiteY0" fmla="*/ 3793645 h 4965147"/>
              <a:gd name="connsiteX1" fmla="*/ 605366 w 4789420"/>
              <a:gd name="connsiteY1" fmla="*/ 0 h 4965147"/>
              <a:gd name="connsiteX2" fmla="*/ 4774829 w 4789420"/>
              <a:gd name="connsiteY2" fmla="*/ 2363 h 4965147"/>
              <a:gd name="connsiteX3" fmla="*/ 4789420 w 4789420"/>
              <a:gd name="connsiteY3" fmla="*/ 4441345 h 4965147"/>
              <a:gd name="connsiteX4" fmla="*/ 654963 w 4789420"/>
              <a:gd name="connsiteY4" fmla="*/ 3793645 h 4965147"/>
              <a:gd name="connsiteX0" fmla="*/ 654963 w 4789420"/>
              <a:gd name="connsiteY0" fmla="*/ 3793645 h 4965147"/>
              <a:gd name="connsiteX1" fmla="*/ 605366 w 4789420"/>
              <a:gd name="connsiteY1" fmla="*/ 0 h 4965147"/>
              <a:gd name="connsiteX2" fmla="*/ 4774829 w 4789420"/>
              <a:gd name="connsiteY2" fmla="*/ 2363 h 4965147"/>
              <a:gd name="connsiteX3" fmla="*/ 4789420 w 4789420"/>
              <a:gd name="connsiteY3" fmla="*/ 4441345 h 4965147"/>
              <a:gd name="connsiteX4" fmla="*/ 654963 w 4789420"/>
              <a:gd name="connsiteY4" fmla="*/ 3793645 h 4965147"/>
              <a:gd name="connsiteX0" fmla="*/ 647491 w 4781948"/>
              <a:gd name="connsiteY0" fmla="*/ 3793645 h 4965147"/>
              <a:gd name="connsiteX1" fmla="*/ 597894 w 4781948"/>
              <a:gd name="connsiteY1" fmla="*/ 0 h 4965147"/>
              <a:gd name="connsiteX2" fmla="*/ 4767357 w 4781948"/>
              <a:gd name="connsiteY2" fmla="*/ 2363 h 4965147"/>
              <a:gd name="connsiteX3" fmla="*/ 4781948 w 4781948"/>
              <a:gd name="connsiteY3" fmla="*/ 4441345 h 4965147"/>
              <a:gd name="connsiteX4" fmla="*/ 647491 w 4781948"/>
              <a:gd name="connsiteY4" fmla="*/ 3793645 h 4965147"/>
              <a:gd name="connsiteX0" fmla="*/ 673776 w 4808233"/>
              <a:gd name="connsiteY0" fmla="*/ 3793645 h 4965147"/>
              <a:gd name="connsiteX1" fmla="*/ 624179 w 4808233"/>
              <a:gd name="connsiteY1" fmla="*/ 0 h 4965147"/>
              <a:gd name="connsiteX2" fmla="*/ 4793642 w 4808233"/>
              <a:gd name="connsiteY2" fmla="*/ 2363 h 4965147"/>
              <a:gd name="connsiteX3" fmla="*/ 4808233 w 4808233"/>
              <a:gd name="connsiteY3" fmla="*/ 4441345 h 4965147"/>
              <a:gd name="connsiteX4" fmla="*/ 673776 w 4808233"/>
              <a:gd name="connsiteY4" fmla="*/ 3793645 h 4965147"/>
              <a:gd name="connsiteX0" fmla="*/ 673776 w 4808233"/>
              <a:gd name="connsiteY0" fmla="*/ 3793645 h 4952467"/>
              <a:gd name="connsiteX1" fmla="*/ 624179 w 4808233"/>
              <a:gd name="connsiteY1" fmla="*/ 0 h 4952467"/>
              <a:gd name="connsiteX2" fmla="*/ 4793642 w 4808233"/>
              <a:gd name="connsiteY2" fmla="*/ 2363 h 4952467"/>
              <a:gd name="connsiteX3" fmla="*/ 4808233 w 4808233"/>
              <a:gd name="connsiteY3" fmla="*/ 4441345 h 4952467"/>
              <a:gd name="connsiteX4" fmla="*/ 673776 w 4808233"/>
              <a:gd name="connsiteY4" fmla="*/ 3793645 h 4952467"/>
              <a:gd name="connsiteX0" fmla="*/ 673776 w 4808233"/>
              <a:gd name="connsiteY0" fmla="*/ 3800807 h 4959629"/>
              <a:gd name="connsiteX1" fmla="*/ 624179 w 4808233"/>
              <a:gd name="connsiteY1" fmla="*/ 7162 h 4959629"/>
              <a:gd name="connsiteX2" fmla="*/ 4803167 w 4808233"/>
              <a:gd name="connsiteY2" fmla="*/ 0 h 4959629"/>
              <a:gd name="connsiteX3" fmla="*/ 4808233 w 4808233"/>
              <a:gd name="connsiteY3" fmla="*/ 4448507 h 4959629"/>
              <a:gd name="connsiteX4" fmla="*/ 673776 w 4808233"/>
              <a:gd name="connsiteY4" fmla="*/ 3800807 h 4959629"/>
              <a:gd name="connsiteX0" fmla="*/ 673776 w 4808233"/>
              <a:gd name="connsiteY0" fmla="*/ 3793645 h 4952467"/>
              <a:gd name="connsiteX1" fmla="*/ 624179 w 4808233"/>
              <a:gd name="connsiteY1" fmla="*/ 0 h 4952467"/>
              <a:gd name="connsiteX2" fmla="*/ 4806342 w 4808233"/>
              <a:gd name="connsiteY2" fmla="*/ 5538 h 4952467"/>
              <a:gd name="connsiteX3" fmla="*/ 4808233 w 4808233"/>
              <a:gd name="connsiteY3" fmla="*/ 4441345 h 4952467"/>
              <a:gd name="connsiteX4" fmla="*/ 673776 w 4808233"/>
              <a:gd name="connsiteY4" fmla="*/ 3793645 h 4952467"/>
              <a:gd name="connsiteX0" fmla="*/ 638220 w 4779027"/>
              <a:gd name="connsiteY0" fmla="*/ 3793645 h 4899672"/>
              <a:gd name="connsiteX1" fmla="*/ 588623 w 4779027"/>
              <a:gd name="connsiteY1" fmla="*/ 0 h 4899672"/>
              <a:gd name="connsiteX2" fmla="*/ 4770786 w 4779027"/>
              <a:gd name="connsiteY2" fmla="*/ 5538 h 4899672"/>
              <a:gd name="connsiteX3" fmla="*/ 4779027 w 4779027"/>
              <a:gd name="connsiteY3" fmla="*/ 4441345 h 4899672"/>
              <a:gd name="connsiteX4" fmla="*/ 638220 w 4779027"/>
              <a:gd name="connsiteY4" fmla="*/ 3793645 h 4899672"/>
              <a:gd name="connsiteX0" fmla="*/ 662940 w 4803747"/>
              <a:gd name="connsiteY0" fmla="*/ 3793645 h 4944250"/>
              <a:gd name="connsiteX1" fmla="*/ 613343 w 4803747"/>
              <a:gd name="connsiteY1" fmla="*/ 0 h 4944250"/>
              <a:gd name="connsiteX2" fmla="*/ 4795506 w 4803747"/>
              <a:gd name="connsiteY2" fmla="*/ 5538 h 4944250"/>
              <a:gd name="connsiteX3" fmla="*/ 4803747 w 4803747"/>
              <a:gd name="connsiteY3" fmla="*/ 4441345 h 4944250"/>
              <a:gd name="connsiteX4" fmla="*/ 662940 w 4803747"/>
              <a:gd name="connsiteY4" fmla="*/ 3793645 h 4944250"/>
              <a:gd name="connsiteX0" fmla="*/ 668757 w 4809564"/>
              <a:gd name="connsiteY0" fmla="*/ 3793645 h 4944250"/>
              <a:gd name="connsiteX1" fmla="*/ 619160 w 4809564"/>
              <a:gd name="connsiteY1" fmla="*/ 0 h 4944250"/>
              <a:gd name="connsiteX2" fmla="*/ 4801323 w 4809564"/>
              <a:gd name="connsiteY2" fmla="*/ 5538 h 4944250"/>
              <a:gd name="connsiteX3" fmla="*/ 4809564 w 4809564"/>
              <a:gd name="connsiteY3" fmla="*/ 4441345 h 4944250"/>
              <a:gd name="connsiteX4" fmla="*/ 668757 w 4809564"/>
              <a:gd name="connsiteY4" fmla="*/ 3793645 h 4944250"/>
              <a:gd name="connsiteX0" fmla="*/ 668757 w 4809564"/>
              <a:gd name="connsiteY0" fmla="*/ 3793645 h 4950696"/>
              <a:gd name="connsiteX1" fmla="*/ 619160 w 4809564"/>
              <a:gd name="connsiteY1" fmla="*/ 0 h 4950696"/>
              <a:gd name="connsiteX2" fmla="*/ 4801323 w 4809564"/>
              <a:gd name="connsiteY2" fmla="*/ 5538 h 4950696"/>
              <a:gd name="connsiteX3" fmla="*/ 4809564 w 4809564"/>
              <a:gd name="connsiteY3" fmla="*/ 4441345 h 4950696"/>
              <a:gd name="connsiteX4" fmla="*/ 668757 w 4809564"/>
              <a:gd name="connsiteY4" fmla="*/ 3793645 h 495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564" h="4950696">
                <a:moveTo>
                  <a:pt x="668757" y="3793645"/>
                </a:moveTo>
                <a:cubicBezTo>
                  <a:pt x="-102216" y="2850221"/>
                  <a:pt x="-316949" y="1326297"/>
                  <a:pt x="619160" y="0"/>
                </a:cubicBezTo>
                <a:lnTo>
                  <a:pt x="4801323" y="5538"/>
                </a:lnTo>
                <a:cubicBezTo>
                  <a:pt x="4806187" y="1548699"/>
                  <a:pt x="4804700" y="2898184"/>
                  <a:pt x="4809564" y="4441345"/>
                </a:cubicBezTo>
                <a:cubicBezTo>
                  <a:pt x="3008495" y="5492552"/>
                  <a:pt x="1439730" y="4737069"/>
                  <a:pt x="668757" y="3793645"/>
                </a:cubicBezTo>
                <a:close/>
              </a:path>
            </a:pathLst>
          </a:custGeom>
          <a:noFill/>
          <a:ln w="9525">
            <a:noFill/>
            <a:miter lim="800000"/>
            <a:headEnd/>
            <a:tailEnd/>
          </a:ln>
        </p:spPr>
        <p:txBody>
          <a:bodyPr/>
          <a:lstStyle/>
          <a:p>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4557197"/>
            <a:ext cx="8064000" cy="430536"/>
          </a:xfrm>
          <a:prstGeom prst="rect">
            <a:avLst/>
          </a:prstGeom>
        </p:spPr>
      </p:pic>
      <p:pic>
        <p:nvPicPr>
          <p:cNvPr id="9" name="Picture 2" descr="U:\Policy Advisor\Other\Planning_Roundel.jpg"/>
          <p:cNvPicPr>
            <a:picLocks noChangeAspect="1" noChangeArrowheads="1"/>
          </p:cNvPicPr>
          <p:nvPr userDrawn="1"/>
        </p:nvPicPr>
        <p:blipFill rotWithShape="1">
          <a:blip r:embed="rId3" cstate="print">
            <a:clrChange>
              <a:clrFrom>
                <a:srgbClr val="0019A9"/>
              </a:clrFrom>
              <a:clrTo>
                <a:srgbClr val="0019A9">
                  <a:alpha val="0"/>
                </a:srgbClr>
              </a:clrTo>
            </a:clrChange>
            <a:extLst>
              <a:ext uri="{28A0092B-C50C-407E-A947-70E740481C1C}">
                <a14:useLocalDpi xmlns:a14="http://schemas.microsoft.com/office/drawing/2010/main"/>
              </a:ext>
            </a:extLst>
          </a:blip>
          <a:srcRect/>
          <a:stretch/>
        </p:blipFill>
        <p:spPr bwMode="auto">
          <a:xfrm>
            <a:off x="647564" y="4742632"/>
            <a:ext cx="450000" cy="5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809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Standard Margin">
    <p:spTree>
      <p:nvGrpSpPr>
        <p:cNvPr id="1" name=""/>
        <p:cNvGrpSpPr/>
        <p:nvPr/>
      </p:nvGrpSpPr>
      <p:grpSpPr>
        <a:xfrm>
          <a:off x="0" y="0"/>
          <a:ext cx="0" cy="0"/>
          <a:chOff x="0" y="0"/>
          <a:chExt cx="0" cy="0"/>
        </a:xfrm>
      </p:grpSpPr>
      <p:sp>
        <p:nvSpPr>
          <p:cNvPr id="2" name="Title 1"/>
          <p:cNvSpPr>
            <a:spLocks noGrp="1"/>
          </p:cNvSpPr>
          <p:nvPr>
            <p:ph type="title"/>
          </p:nvPr>
        </p:nvSpPr>
        <p:spPr>
          <a:xfrm>
            <a:off x="540000" y="0"/>
            <a:ext cx="8064000" cy="864000"/>
          </a:xfrm>
        </p:spPr>
        <p:txBody>
          <a:bodyPr/>
          <a:lstStyle>
            <a:lvl1pPr>
              <a:defRPr sz="1800"/>
            </a:lvl1pPr>
          </a:lstStyle>
          <a:p>
            <a:r>
              <a:rPr lang="en-US"/>
              <a:t>Click to edit Master title style</a:t>
            </a:r>
          </a:p>
        </p:txBody>
      </p:sp>
      <p:sp>
        <p:nvSpPr>
          <p:cNvPr id="3" name="Content Placeholder 2"/>
          <p:cNvSpPr>
            <a:spLocks noGrp="1"/>
          </p:cNvSpPr>
          <p:nvPr>
            <p:ph idx="1"/>
          </p:nvPr>
        </p:nvSpPr>
        <p:spPr>
          <a:xfrm>
            <a:off x="540000" y="811425"/>
            <a:ext cx="8064000" cy="3996000"/>
          </a:xfrm>
        </p:spPr>
        <p:txBody>
          <a:bodyPr/>
          <a:lstStyle>
            <a:lvl1pPr>
              <a:spcBef>
                <a:spcPts val="1125"/>
              </a:spcBef>
              <a:defRPr sz="1500">
                <a:solidFill>
                  <a:schemeClr val="bg1"/>
                </a:solidFill>
              </a:defRPr>
            </a:lvl1pPr>
            <a:lvl2pPr>
              <a:defRPr sz="1350">
                <a:solidFill>
                  <a:schemeClr val="bg1"/>
                </a:solidFill>
              </a:defRPr>
            </a:lvl2pPr>
            <a:lvl3pPr>
              <a:defRPr sz="135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11"/>
          <p:cNvSpPr>
            <a:spLocks noGrp="1"/>
          </p:cNvSpPr>
          <p:nvPr>
            <p:ph type="sldNum" sz="quarter" idx="10"/>
          </p:nvPr>
        </p:nvSpPr>
        <p:spPr>
          <a:xfrm>
            <a:off x="3505200" y="4821171"/>
            <a:ext cx="2133600" cy="310753"/>
          </a:xfrm>
        </p:spPr>
        <p:txBody>
          <a:bodyPr/>
          <a:lstStyle>
            <a:lvl1pPr algn="ctr">
              <a:defRPr/>
            </a:lvl1pPr>
          </a:lstStyle>
          <a:p>
            <a:pPr>
              <a:defRPr/>
            </a:pPr>
            <a:fld id="{821178A4-F372-4D1D-AAB1-15E53FBAAEC7}" type="slidenum">
              <a:rPr lang="en-GB" smtClean="0">
                <a:solidFill>
                  <a:srgbClr val="868F98"/>
                </a:solidFill>
              </a:rPr>
              <a:pPr>
                <a:defRPr/>
              </a:pPr>
              <a:t>‹#›</a:t>
            </a:fld>
            <a:endParaRPr lang="en-GB">
              <a:solidFill>
                <a:srgbClr val="868F98"/>
              </a:solidFill>
            </a:endParaRPr>
          </a:p>
        </p:txBody>
      </p:sp>
    </p:spTree>
    <p:extLst>
      <p:ext uri="{BB962C8B-B14F-4D97-AF65-F5344CB8AC3E}">
        <p14:creationId xmlns:p14="http://schemas.microsoft.com/office/powerpoint/2010/main" val="1084308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540000" y="0"/>
            <a:ext cx="8064000" cy="864000"/>
          </a:xfrm>
        </p:spPr>
        <p:txBody>
          <a:bodyPr>
            <a:normAutofit/>
          </a:bodyPr>
          <a:lstStyle/>
          <a:p>
            <a:r>
              <a:rPr lang="en-US"/>
              <a:t>Click to edit Master title style</a:t>
            </a:r>
          </a:p>
        </p:txBody>
      </p:sp>
      <p:sp>
        <p:nvSpPr>
          <p:cNvPr id="3" name="Content Placeholder 2"/>
          <p:cNvSpPr>
            <a:spLocks noGrp="1"/>
          </p:cNvSpPr>
          <p:nvPr>
            <p:ph sz="half" idx="1"/>
          </p:nvPr>
        </p:nvSpPr>
        <p:spPr>
          <a:xfrm>
            <a:off x="540000" y="811425"/>
            <a:ext cx="3960000" cy="3996000"/>
          </a:xfrm>
        </p:spPr>
        <p:txBody>
          <a:bodyPr>
            <a:normAutofit/>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4000" y="811425"/>
            <a:ext cx="3960000" cy="3996000"/>
          </a:xfrm>
        </p:spPr>
        <p:txBody>
          <a:bodyPr>
            <a:normAutofit/>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Slide Number Placeholder 11"/>
          <p:cNvSpPr>
            <a:spLocks noGrp="1"/>
          </p:cNvSpPr>
          <p:nvPr>
            <p:ph type="sldNum" sz="quarter" idx="10"/>
          </p:nvPr>
        </p:nvSpPr>
        <p:spPr/>
        <p:txBody>
          <a:bodyPr/>
          <a:lstStyle>
            <a:lvl1pPr>
              <a:defRPr/>
            </a:lvl1pPr>
          </a:lstStyle>
          <a:p>
            <a:pPr>
              <a:defRPr/>
            </a:pPr>
            <a:fld id="{A83564A2-B7E1-47FF-A602-23F69025E2A1}" type="slidenum">
              <a:rPr lang="en-GB">
                <a:solidFill>
                  <a:srgbClr val="868F98"/>
                </a:solidFill>
              </a:rPr>
              <a:pPr>
                <a:defRPr/>
              </a:pPr>
              <a:t>‹#›</a:t>
            </a:fld>
            <a:endParaRPr lang="en-GB">
              <a:solidFill>
                <a:srgbClr val="868F98"/>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l="50040" t="71184"/>
          <a:stretch/>
        </p:blipFill>
        <p:spPr>
          <a:xfrm>
            <a:off x="6336486" y="4944052"/>
            <a:ext cx="2273871" cy="70022"/>
          </a:xfrm>
          <a:prstGeom prst="rect">
            <a:avLst/>
          </a:pr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r="91532"/>
          <a:stretch/>
        </p:blipFill>
        <p:spPr>
          <a:xfrm>
            <a:off x="536917" y="4857480"/>
            <a:ext cx="385426" cy="243000"/>
          </a:xfrm>
          <a:prstGeom prst="rect">
            <a:avLst/>
          </a:prstGeom>
        </p:spPr>
      </p:pic>
    </p:spTree>
    <p:extLst>
      <p:ext uri="{BB962C8B-B14F-4D97-AF65-F5344CB8AC3E}">
        <p14:creationId xmlns:p14="http://schemas.microsoft.com/office/powerpoint/2010/main" val="13935057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Large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1"/>
            <a:ext cx="8064000" cy="1053000"/>
          </a:xfrm>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540000" y="992982"/>
            <a:ext cx="8064000" cy="3812231"/>
          </a:xfrm>
        </p:spPr>
        <p:txBody>
          <a:bodyPr/>
          <a:lstStyle>
            <a:lvl1pPr>
              <a:defRPr sz="2100">
                <a:solidFill>
                  <a:schemeClr val="bg1"/>
                </a:solidFill>
              </a:defRPr>
            </a:lvl1pPr>
            <a:lvl2pPr>
              <a:defRPr sz="1800">
                <a:solidFill>
                  <a:schemeClr val="bg1"/>
                </a:solidFill>
              </a:defRPr>
            </a:lvl2pPr>
            <a:lvl3pPr>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11"/>
          <p:cNvSpPr>
            <a:spLocks noGrp="1"/>
          </p:cNvSpPr>
          <p:nvPr>
            <p:ph type="sldNum" sz="quarter" idx="10"/>
          </p:nvPr>
        </p:nvSpPr>
        <p:spPr/>
        <p:txBody>
          <a:bodyPr/>
          <a:lstStyle>
            <a:lvl1pPr>
              <a:defRPr/>
            </a:lvl1pPr>
          </a:lstStyle>
          <a:p>
            <a:pPr>
              <a:defRPr/>
            </a:pPr>
            <a:fld id="{821178A4-F372-4D1D-AAB1-15E53FBAAEC7}" type="slidenum">
              <a:rPr lang="en-GB">
                <a:solidFill>
                  <a:srgbClr val="868F98"/>
                </a:solidFill>
              </a:rPr>
              <a:pPr>
                <a:defRPr/>
              </a:pPr>
              <a:t>‹#›</a:t>
            </a:fld>
            <a:endParaRPr lang="en-GB">
              <a:solidFill>
                <a:srgbClr val="868F98"/>
              </a:solidFill>
            </a:endParaRP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l="50040" t="71184"/>
          <a:stretch/>
        </p:blipFill>
        <p:spPr>
          <a:xfrm>
            <a:off x="6336486" y="4944052"/>
            <a:ext cx="2273871" cy="70022"/>
          </a:xfrm>
          <a:prstGeom prst="rect">
            <a:avLst/>
          </a:prstGeom>
        </p:spPr>
      </p:pic>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r="91532"/>
          <a:stretch/>
        </p:blipFill>
        <p:spPr>
          <a:xfrm>
            <a:off x="536917" y="4857480"/>
            <a:ext cx="385426" cy="243000"/>
          </a:xfrm>
          <a:prstGeom prst="rect">
            <a:avLst/>
          </a:prstGeom>
        </p:spPr>
      </p:pic>
    </p:spTree>
    <p:extLst>
      <p:ext uri="{BB962C8B-B14F-4D97-AF65-F5344CB8AC3E}">
        <p14:creationId xmlns:p14="http://schemas.microsoft.com/office/powerpoint/2010/main" val="2773615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Large 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540000" y="-1"/>
            <a:ext cx="8064000" cy="1053000"/>
          </a:xfrm>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540000" y="992982"/>
            <a:ext cx="3959992" cy="3812231"/>
          </a:xfrm>
        </p:spPr>
        <p:txBody>
          <a:bodyPr/>
          <a:lstStyle>
            <a:lvl1pPr>
              <a:defRPr sz="2100">
                <a:solidFill>
                  <a:schemeClr val="bg1"/>
                </a:solidFill>
              </a:defRPr>
            </a:lvl1pPr>
            <a:lvl2pPr>
              <a:defRPr sz="1800">
                <a:solidFill>
                  <a:schemeClr val="bg1"/>
                </a:solidFill>
              </a:defRPr>
            </a:lvl2pPr>
            <a:lvl3pPr>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11"/>
          <p:cNvSpPr>
            <a:spLocks noGrp="1"/>
          </p:cNvSpPr>
          <p:nvPr>
            <p:ph type="sldNum" sz="quarter" idx="10"/>
          </p:nvPr>
        </p:nvSpPr>
        <p:spPr/>
        <p:txBody>
          <a:bodyPr/>
          <a:lstStyle>
            <a:lvl1pPr>
              <a:defRPr/>
            </a:lvl1pPr>
          </a:lstStyle>
          <a:p>
            <a:pPr>
              <a:defRPr/>
            </a:pPr>
            <a:fld id="{821178A4-F372-4D1D-AAB1-15E53FBAAEC7}" type="slidenum">
              <a:rPr lang="en-GB">
                <a:solidFill>
                  <a:srgbClr val="868F98"/>
                </a:solidFill>
              </a:rPr>
              <a:pPr>
                <a:defRPr/>
              </a:pPr>
              <a:t>‹#›</a:t>
            </a:fld>
            <a:endParaRPr lang="en-GB">
              <a:solidFill>
                <a:srgbClr val="868F98"/>
              </a:solidFill>
            </a:endParaRPr>
          </a:p>
        </p:txBody>
      </p:sp>
      <p:sp>
        <p:nvSpPr>
          <p:cNvPr id="5" name="Content Placeholder 2"/>
          <p:cNvSpPr>
            <a:spLocks noGrp="1"/>
          </p:cNvSpPr>
          <p:nvPr>
            <p:ph idx="11"/>
          </p:nvPr>
        </p:nvSpPr>
        <p:spPr>
          <a:xfrm>
            <a:off x="4644010" y="992982"/>
            <a:ext cx="3959992" cy="3812231"/>
          </a:xfrm>
        </p:spPr>
        <p:txBody>
          <a:bodyPr/>
          <a:lstStyle>
            <a:lvl1pPr>
              <a:defRPr sz="2100">
                <a:solidFill>
                  <a:schemeClr val="bg1"/>
                </a:solidFill>
              </a:defRPr>
            </a:lvl1pPr>
            <a:lvl2pPr>
              <a:defRPr sz="1800">
                <a:solidFill>
                  <a:schemeClr val="bg1"/>
                </a:solidFill>
              </a:defRPr>
            </a:lvl2pPr>
            <a:lvl3pPr>
              <a:defRPr sz="1800">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l="50040" t="71184"/>
          <a:stretch/>
        </p:blipFill>
        <p:spPr>
          <a:xfrm>
            <a:off x="6336486" y="4944052"/>
            <a:ext cx="2273871" cy="70022"/>
          </a:xfrm>
          <a:prstGeom prst="rect">
            <a:avLst/>
          </a:pr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r="91532"/>
          <a:stretch/>
        </p:blipFill>
        <p:spPr>
          <a:xfrm>
            <a:off x="536917" y="4857480"/>
            <a:ext cx="385426" cy="243000"/>
          </a:xfrm>
          <a:prstGeom prst="rect">
            <a:avLst/>
          </a:prstGeom>
        </p:spPr>
      </p:pic>
    </p:spTree>
    <p:extLst>
      <p:ext uri="{BB962C8B-B14F-4D97-AF65-F5344CB8AC3E}">
        <p14:creationId xmlns:p14="http://schemas.microsoft.com/office/powerpoint/2010/main" val="4291701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Narrow Margin">
    <p:spTree>
      <p:nvGrpSpPr>
        <p:cNvPr id="1" name=""/>
        <p:cNvGrpSpPr/>
        <p:nvPr/>
      </p:nvGrpSpPr>
      <p:grpSpPr>
        <a:xfrm>
          <a:off x="0" y="0"/>
          <a:ext cx="0" cy="0"/>
          <a:chOff x="0" y="0"/>
          <a:chExt cx="0" cy="0"/>
        </a:xfrm>
      </p:grpSpPr>
      <p:sp>
        <p:nvSpPr>
          <p:cNvPr id="2" name="Title 1"/>
          <p:cNvSpPr>
            <a:spLocks noGrp="1"/>
          </p:cNvSpPr>
          <p:nvPr>
            <p:ph type="title"/>
          </p:nvPr>
        </p:nvSpPr>
        <p:spPr>
          <a:xfrm>
            <a:off x="342000" y="0"/>
            <a:ext cx="8424000" cy="864000"/>
          </a:xfrm>
        </p:spPr>
        <p:txBody>
          <a:bodyPr>
            <a:normAutofit/>
          </a:bodyPr>
          <a:lstStyle/>
          <a:p>
            <a:r>
              <a:rPr lang="en-US"/>
              <a:t>Click to edit Master title style</a:t>
            </a:r>
          </a:p>
        </p:txBody>
      </p:sp>
      <p:sp>
        <p:nvSpPr>
          <p:cNvPr id="3" name="Content Placeholder 2"/>
          <p:cNvSpPr>
            <a:spLocks noGrp="1"/>
          </p:cNvSpPr>
          <p:nvPr>
            <p:ph idx="1"/>
          </p:nvPr>
        </p:nvSpPr>
        <p:spPr>
          <a:xfrm>
            <a:off x="342000" y="811425"/>
            <a:ext cx="8424000" cy="3996000"/>
          </a:xfrm>
        </p:spPr>
        <p:txBody>
          <a:bodyPr>
            <a:normAutofit/>
          </a:bodyPr>
          <a:lstStyle>
            <a:lvl1pPr>
              <a:defRPr sz="1500">
                <a:solidFill>
                  <a:schemeClr val="bg1"/>
                </a:solidFill>
              </a:defRPr>
            </a:lvl1pPr>
            <a:lvl2pPr>
              <a:defRPr sz="1350">
                <a:solidFill>
                  <a:schemeClr val="bg1"/>
                </a:solidFill>
              </a:defRPr>
            </a:lvl2pPr>
            <a:lvl3pPr>
              <a:defRPr sz="135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11"/>
          <p:cNvSpPr>
            <a:spLocks noGrp="1"/>
          </p:cNvSpPr>
          <p:nvPr>
            <p:ph type="sldNum" sz="quarter" idx="10"/>
          </p:nvPr>
        </p:nvSpPr>
        <p:spPr>
          <a:xfrm>
            <a:off x="3505200" y="4825686"/>
            <a:ext cx="2133600" cy="310753"/>
          </a:xfrm>
        </p:spPr>
        <p:txBody>
          <a:bodyPr/>
          <a:lstStyle>
            <a:lvl1pPr>
              <a:defRPr/>
            </a:lvl1pPr>
          </a:lstStyle>
          <a:p>
            <a:pPr>
              <a:defRPr/>
            </a:pPr>
            <a:fld id="{821178A4-F372-4D1D-AAB1-15E53FBAAEC7}" type="slidenum">
              <a:rPr lang="en-GB">
                <a:solidFill>
                  <a:srgbClr val="868F98"/>
                </a:solidFill>
              </a:rPr>
              <a:pPr>
                <a:defRPr/>
              </a:pPr>
              <a:t>‹#›</a:t>
            </a:fld>
            <a:endParaRPr lang="en-GB">
              <a:solidFill>
                <a:srgbClr val="868F98"/>
              </a:solidFill>
            </a:endParaRP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l="50040" t="71184"/>
          <a:stretch/>
        </p:blipFill>
        <p:spPr>
          <a:xfrm>
            <a:off x="6516222" y="4944052"/>
            <a:ext cx="2273871" cy="70022"/>
          </a:xfrm>
          <a:prstGeom prst="rect">
            <a:avLst/>
          </a:pr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r="91532"/>
          <a:stretch/>
        </p:blipFill>
        <p:spPr>
          <a:xfrm>
            <a:off x="347041" y="4857480"/>
            <a:ext cx="385426" cy="243000"/>
          </a:xfrm>
          <a:prstGeom prst="rect">
            <a:avLst/>
          </a:prstGeom>
        </p:spPr>
      </p:pic>
    </p:spTree>
    <p:extLst>
      <p:ext uri="{BB962C8B-B14F-4D97-AF65-F5344CB8AC3E}">
        <p14:creationId xmlns:p14="http://schemas.microsoft.com/office/powerpoint/2010/main" val="25644495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alf Image Layout">
    <p:spTree>
      <p:nvGrpSpPr>
        <p:cNvPr id="1" name=""/>
        <p:cNvGrpSpPr/>
        <p:nvPr/>
      </p:nvGrpSpPr>
      <p:grpSpPr>
        <a:xfrm>
          <a:off x="0" y="0"/>
          <a:ext cx="0" cy="0"/>
          <a:chOff x="0" y="0"/>
          <a:chExt cx="0" cy="0"/>
        </a:xfrm>
      </p:grpSpPr>
      <p:sp>
        <p:nvSpPr>
          <p:cNvPr id="6" name="Rectangle 5"/>
          <p:cNvSpPr/>
          <p:nvPr userDrawn="1"/>
        </p:nvSpPr>
        <p:spPr bwMode="auto">
          <a:xfrm>
            <a:off x="4572000" y="0"/>
            <a:ext cx="4572000" cy="5143500"/>
          </a:xfrm>
          <a:prstGeom prst="rect">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08000" tIns="81000" rIns="108000" bIns="8100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GB" sz="1500">
              <a:solidFill>
                <a:srgbClr val="000000"/>
              </a:solidFill>
              <a:latin typeface="NJFont Light" panose="020B0303020304020204" pitchFamily="34" charset="0"/>
            </a:endParaRPr>
          </a:p>
        </p:txBody>
      </p:sp>
      <p:sp>
        <p:nvSpPr>
          <p:cNvPr id="7" name="Picture Placeholder 6"/>
          <p:cNvSpPr>
            <a:spLocks noGrp="1"/>
          </p:cNvSpPr>
          <p:nvPr>
            <p:ph type="pic" sz="quarter" idx="11"/>
          </p:nvPr>
        </p:nvSpPr>
        <p:spPr>
          <a:xfrm>
            <a:off x="4572000" y="0"/>
            <a:ext cx="4572000" cy="5143500"/>
          </a:xfrm>
        </p:spPr>
        <p:txBody>
          <a:bodyPr/>
          <a:lstStyle/>
          <a:p>
            <a:endParaRPr lang="en-GB"/>
          </a:p>
        </p:txBody>
      </p:sp>
      <p:sp>
        <p:nvSpPr>
          <p:cNvPr id="9" name="TextBox 8"/>
          <p:cNvSpPr txBox="1"/>
          <p:nvPr userDrawn="1"/>
        </p:nvSpPr>
        <p:spPr>
          <a:xfrm rot="18181032">
            <a:off x="5412154" y="2387153"/>
            <a:ext cx="2882279" cy="369332"/>
          </a:xfrm>
          <a:prstGeom prst="rect">
            <a:avLst/>
          </a:prstGeom>
          <a:noFill/>
        </p:spPr>
        <p:txBody>
          <a:bodyPr wrap="square" lIns="0" tIns="0" rIns="0" bIns="0" rtlCol="0" anchor="ctr">
            <a:spAutoFit/>
          </a:bodyPr>
          <a:lstStyle/>
          <a:p>
            <a:pPr algn="ctr" defTabSz="718362"/>
            <a:r>
              <a:rPr lang="en-GB" sz="2400">
                <a:solidFill>
                  <a:srgbClr val="868F98"/>
                </a:solidFill>
              </a:rPr>
              <a:t>CROP IMAGE TO 2:3</a:t>
            </a:r>
          </a:p>
        </p:txBody>
      </p:sp>
      <p:cxnSp>
        <p:nvCxnSpPr>
          <p:cNvPr id="11" name="Straight Arrow Connector 10"/>
          <p:cNvCxnSpPr>
            <a:stCxn id="9" idx="1"/>
          </p:cNvCxnSpPr>
          <p:nvPr userDrawn="1"/>
        </p:nvCxnSpPr>
        <p:spPr bwMode="auto">
          <a:xfrm flipH="1">
            <a:off x="4562538" y="3780225"/>
            <a:ext cx="1243737" cy="1363344"/>
          </a:xfrm>
          <a:prstGeom prst="straightConnector1">
            <a:avLst/>
          </a:prstGeom>
          <a:solidFill>
            <a:schemeClr val="accent1"/>
          </a:solidFill>
          <a:ln w="9525" cap="flat" cmpd="sng" algn="ctr">
            <a:solidFill>
              <a:schemeClr val="tx2"/>
            </a:solidFill>
            <a:prstDash val="solid"/>
            <a:round/>
            <a:headEnd type="none" w="med" len="med"/>
            <a:tailEnd type="triangle"/>
          </a:ln>
          <a:effectLst/>
        </p:spPr>
      </p:cxnSp>
      <p:cxnSp>
        <p:nvCxnSpPr>
          <p:cNvPr id="14" name="Straight Arrow Connector 13"/>
          <p:cNvCxnSpPr>
            <a:stCxn id="9" idx="3"/>
          </p:cNvCxnSpPr>
          <p:nvPr userDrawn="1"/>
        </p:nvCxnSpPr>
        <p:spPr bwMode="auto">
          <a:xfrm flipV="1">
            <a:off x="7900312" y="85"/>
            <a:ext cx="1243737" cy="1363328"/>
          </a:xfrm>
          <a:prstGeom prst="straightConnector1">
            <a:avLst/>
          </a:prstGeom>
          <a:solidFill>
            <a:schemeClr val="accent1"/>
          </a:solidFill>
          <a:ln w="9525" cap="flat" cmpd="sng" algn="ctr">
            <a:solidFill>
              <a:schemeClr val="tx2"/>
            </a:solidFill>
            <a:prstDash val="solid"/>
            <a:round/>
            <a:headEnd type="none" w="med" len="med"/>
            <a:tailEnd type="triangle"/>
          </a:ln>
          <a:effectLst/>
        </p:spPr>
      </p:cxnSp>
      <p:sp>
        <p:nvSpPr>
          <p:cNvPr id="2" name="Title 1"/>
          <p:cNvSpPr>
            <a:spLocks noGrp="1"/>
          </p:cNvSpPr>
          <p:nvPr>
            <p:ph type="title"/>
          </p:nvPr>
        </p:nvSpPr>
        <p:spPr>
          <a:xfrm>
            <a:off x="342011" y="0"/>
            <a:ext cx="3878475" cy="864000"/>
          </a:xfrm>
        </p:spPr>
        <p:txBody>
          <a:bodyPr>
            <a:normAutofit/>
          </a:bodyPr>
          <a:lstStyle>
            <a:lvl1pPr>
              <a:defRPr lang="en-US" dirty="0"/>
            </a:lvl1pPr>
          </a:lstStyle>
          <a:p>
            <a:r>
              <a:rPr lang="en-US"/>
              <a:t>Click to edit Master title style</a:t>
            </a:r>
          </a:p>
        </p:txBody>
      </p:sp>
      <p:sp>
        <p:nvSpPr>
          <p:cNvPr id="3" name="Content Placeholder 2"/>
          <p:cNvSpPr>
            <a:spLocks noGrp="1"/>
          </p:cNvSpPr>
          <p:nvPr>
            <p:ph sz="half" idx="1"/>
          </p:nvPr>
        </p:nvSpPr>
        <p:spPr>
          <a:xfrm>
            <a:off x="342011" y="810987"/>
            <a:ext cx="3878475" cy="3996000"/>
          </a:xfrm>
        </p:spPr>
        <p:txBody>
          <a:bodyPr>
            <a:normAutofit/>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Slide Number Placeholder 11"/>
          <p:cNvSpPr>
            <a:spLocks noGrp="1"/>
          </p:cNvSpPr>
          <p:nvPr>
            <p:ph type="sldNum" sz="quarter" idx="10"/>
          </p:nvPr>
        </p:nvSpPr>
        <p:spPr>
          <a:xfrm>
            <a:off x="1520614" y="4825939"/>
            <a:ext cx="1521359" cy="310753"/>
          </a:xfrm>
        </p:spPr>
        <p:txBody>
          <a:bodyPr/>
          <a:lstStyle>
            <a:lvl1pPr>
              <a:defRPr/>
            </a:lvl1pPr>
          </a:lstStyle>
          <a:p>
            <a:pPr>
              <a:defRPr/>
            </a:pPr>
            <a:fld id="{A83564A2-B7E1-47FF-A602-23F69025E2A1}" type="slidenum">
              <a:rPr lang="en-GB">
                <a:solidFill>
                  <a:srgbClr val="868F98"/>
                </a:solidFill>
              </a:rPr>
              <a:pPr>
                <a:defRPr/>
              </a:pPr>
              <a:t>‹#›</a:t>
            </a:fld>
            <a:endParaRPr lang="en-GB">
              <a:solidFill>
                <a:srgbClr val="868F98"/>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50040" t="71184"/>
          <a:stretch/>
        </p:blipFill>
        <p:spPr>
          <a:xfrm>
            <a:off x="1957146" y="4944052"/>
            <a:ext cx="2273871" cy="70022"/>
          </a:xfrm>
          <a:prstGeom prst="rect">
            <a:avLst/>
          </a:prstGeom>
        </p:spPr>
      </p:pic>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r="91532"/>
          <a:stretch/>
        </p:blipFill>
        <p:spPr>
          <a:xfrm>
            <a:off x="347041" y="4857480"/>
            <a:ext cx="385426" cy="243000"/>
          </a:xfrm>
          <a:prstGeom prst="rect">
            <a:avLst/>
          </a:prstGeom>
        </p:spPr>
      </p:pic>
    </p:spTree>
    <p:extLst>
      <p:ext uri="{BB962C8B-B14F-4D97-AF65-F5344CB8AC3E}">
        <p14:creationId xmlns:p14="http://schemas.microsoft.com/office/powerpoint/2010/main" val="143098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0402"/>
            <a:ext cx="7886700" cy="2735984"/>
          </a:xfrm>
        </p:spPr>
        <p:txBody>
          <a:bodyPr/>
          <a:lstStyle>
            <a:lvl1pPr>
              <a:buClr>
                <a:srgbClr val="245BA7"/>
              </a:buClr>
              <a:defRPr/>
            </a:lvl1pPr>
            <a:lvl2pPr>
              <a:buClr>
                <a:srgbClr val="245BA7"/>
              </a:buClr>
              <a:defRPr/>
            </a:lvl2pPr>
            <a:lvl3pPr>
              <a:buClr>
                <a:srgbClr val="245BA7"/>
              </a:buClr>
              <a:defRPr/>
            </a:lvl3pPr>
            <a:lvl4pPr>
              <a:buClr>
                <a:srgbClr val="245BA7"/>
              </a:buClr>
              <a:defRPr/>
            </a:lvl4pPr>
            <a:lvl5pPr>
              <a:buClr>
                <a:srgbClr val="245BA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28650" y="501150"/>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13" name="Picture 12">
            <a:extLst>
              <a:ext uri="{FF2B5EF4-FFF2-40B4-BE49-F238E27FC236}">
                <a16:creationId xmlns:a16="http://schemas.microsoft.com/office/drawing/2014/main" id="{A618855E-9528-0E4F-8F05-AE2D6EA93E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Image Layout">
    <p:spTree>
      <p:nvGrpSpPr>
        <p:cNvPr id="1" name=""/>
        <p:cNvGrpSpPr/>
        <p:nvPr/>
      </p:nvGrpSpPr>
      <p:grpSpPr>
        <a:xfrm>
          <a:off x="0" y="0"/>
          <a:ext cx="0" cy="0"/>
          <a:chOff x="0" y="0"/>
          <a:chExt cx="0" cy="0"/>
        </a:xfrm>
      </p:grpSpPr>
      <p:sp>
        <p:nvSpPr>
          <p:cNvPr id="6" name="Rectangle 5"/>
          <p:cNvSpPr/>
          <p:nvPr userDrawn="1"/>
        </p:nvSpPr>
        <p:spPr bwMode="auto">
          <a:xfrm>
            <a:off x="1" y="0"/>
            <a:ext cx="9144000" cy="5143500"/>
          </a:xfrm>
          <a:prstGeom prst="rect">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08000" tIns="81000" rIns="108000" bIns="8100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GB" sz="1500">
              <a:solidFill>
                <a:srgbClr val="000000"/>
              </a:solidFill>
              <a:latin typeface="NJFont Light" panose="020B0303020304020204" pitchFamily="34" charset="0"/>
            </a:endParaRPr>
          </a:p>
        </p:txBody>
      </p:sp>
      <p:sp>
        <p:nvSpPr>
          <p:cNvPr id="10" name="TextBox 9"/>
          <p:cNvSpPr txBox="1"/>
          <p:nvPr userDrawn="1"/>
        </p:nvSpPr>
        <p:spPr>
          <a:xfrm rot="19380000">
            <a:off x="2556854" y="2387087"/>
            <a:ext cx="4030304" cy="369332"/>
          </a:xfrm>
          <a:prstGeom prst="rect">
            <a:avLst/>
          </a:prstGeom>
          <a:noFill/>
        </p:spPr>
        <p:txBody>
          <a:bodyPr wrap="square" lIns="0" tIns="0" rIns="0" bIns="0" rtlCol="0" anchor="ctr">
            <a:spAutoFit/>
          </a:bodyPr>
          <a:lstStyle/>
          <a:p>
            <a:pPr algn="ctr" defTabSz="718362"/>
            <a:r>
              <a:rPr lang="en-GB" sz="2400">
                <a:solidFill>
                  <a:srgbClr val="868F98"/>
                </a:solidFill>
              </a:rPr>
              <a:t>CROP IMAGE TO 4:3</a:t>
            </a:r>
          </a:p>
        </p:txBody>
      </p:sp>
      <p:cxnSp>
        <p:nvCxnSpPr>
          <p:cNvPr id="11" name="Straight Arrow Connector 10"/>
          <p:cNvCxnSpPr>
            <a:stCxn id="10" idx="1"/>
          </p:cNvCxnSpPr>
          <p:nvPr userDrawn="1"/>
        </p:nvCxnSpPr>
        <p:spPr bwMode="auto">
          <a:xfrm flipH="1">
            <a:off x="10" y="3784502"/>
            <a:ext cx="2962624" cy="1358998"/>
          </a:xfrm>
          <a:prstGeom prst="straightConnector1">
            <a:avLst/>
          </a:prstGeom>
          <a:solidFill>
            <a:schemeClr val="accent1"/>
          </a:solidFill>
          <a:ln w="9525" cap="flat" cmpd="sng" algn="ctr">
            <a:solidFill>
              <a:schemeClr val="tx2"/>
            </a:solidFill>
            <a:prstDash val="solid"/>
            <a:round/>
            <a:headEnd type="none" w="med" len="med"/>
            <a:tailEnd type="triangle"/>
          </a:ln>
          <a:effectLst/>
        </p:spPr>
      </p:cxnSp>
      <p:cxnSp>
        <p:nvCxnSpPr>
          <p:cNvPr id="12" name="Straight Arrow Connector 11"/>
          <p:cNvCxnSpPr>
            <a:stCxn id="10" idx="3"/>
          </p:cNvCxnSpPr>
          <p:nvPr userDrawn="1"/>
        </p:nvCxnSpPr>
        <p:spPr bwMode="auto">
          <a:xfrm flipV="1">
            <a:off x="6181378" y="5"/>
            <a:ext cx="2962622" cy="1358999"/>
          </a:xfrm>
          <a:prstGeom prst="straightConnector1">
            <a:avLst/>
          </a:prstGeom>
          <a:solidFill>
            <a:schemeClr val="accent1"/>
          </a:solidFill>
          <a:ln w="9525" cap="flat" cmpd="sng" algn="ctr">
            <a:solidFill>
              <a:schemeClr val="tx2"/>
            </a:solidFill>
            <a:prstDash val="solid"/>
            <a:round/>
            <a:headEnd type="none" w="med" len="med"/>
            <a:tailEnd type="triangle"/>
          </a:ln>
          <a:effectLst/>
        </p:spPr>
      </p:cxnSp>
      <p:sp>
        <p:nvSpPr>
          <p:cNvPr id="4" name="Picture Placeholder 3"/>
          <p:cNvSpPr>
            <a:spLocks noGrp="1"/>
          </p:cNvSpPr>
          <p:nvPr>
            <p:ph type="pic" sz="quarter" idx="10"/>
          </p:nvPr>
        </p:nvSpPr>
        <p:spPr>
          <a:xfrm>
            <a:off x="0" y="0"/>
            <a:ext cx="9144000" cy="5143500"/>
          </a:xfrm>
        </p:spPr>
        <p:txBody>
          <a:bodyPr/>
          <a:lstStyle/>
          <a:p>
            <a:endParaRPr lang="en-GB"/>
          </a:p>
        </p:txBody>
      </p:sp>
      <p:sp>
        <p:nvSpPr>
          <p:cNvPr id="2" name="Title 1"/>
          <p:cNvSpPr>
            <a:spLocks noGrp="1"/>
          </p:cNvSpPr>
          <p:nvPr>
            <p:ph type="title"/>
          </p:nvPr>
        </p:nvSpPr>
        <p:spPr>
          <a:xfrm>
            <a:off x="0" y="3928500"/>
            <a:ext cx="9144000" cy="810000"/>
          </a:xfrm>
          <a:solidFill>
            <a:srgbClr val="FFFFFF">
              <a:alpha val="90000"/>
            </a:srgbClr>
          </a:solidFill>
          <a:effectLst>
            <a:outerShdw blurRad="254000" dir="2700000" algn="tl" rotWithShape="0">
              <a:prstClr val="black">
                <a:alpha val="25000"/>
              </a:prstClr>
            </a:outerShdw>
          </a:effectLst>
        </p:spPr>
        <p:txBody>
          <a:bodyPr lIns="360000" rIns="360000">
            <a:normAutofit/>
          </a:bodyPr>
          <a:lstStyle>
            <a:lvl1pPr marL="135731" indent="0">
              <a:defRPr sz="2100"/>
            </a:lvl1pPr>
          </a:lstStyle>
          <a:p>
            <a:r>
              <a:rPr lang="en-US"/>
              <a:t>Click to edit Master title style</a:t>
            </a:r>
          </a:p>
        </p:txBody>
      </p:sp>
    </p:spTree>
    <p:extLst>
      <p:ext uri="{BB962C8B-B14F-4D97-AF65-F5344CB8AC3E}">
        <p14:creationId xmlns:p14="http://schemas.microsoft.com/office/powerpoint/2010/main" val="1574446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000" y="0"/>
            <a:ext cx="8064000" cy="864000"/>
          </a:xfrm>
        </p:spPr>
        <p:txBody>
          <a:bodyPr>
            <a:normAutofit/>
          </a:bodyPr>
          <a:lstStyle/>
          <a:p>
            <a:r>
              <a:rPr lang="en-US"/>
              <a:t>Click to edit Master title style</a:t>
            </a:r>
            <a:endParaRPr lang="en-GB"/>
          </a:p>
        </p:txBody>
      </p:sp>
      <p:sp>
        <p:nvSpPr>
          <p:cNvPr id="3" name="Slide Number Placeholder 11"/>
          <p:cNvSpPr>
            <a:spLocks noGrp="1"/>
          </p:cNvSpPr>
          <p:nvPr>
            <p:ph type="sldNum" sz="quarter" idx="10"/>
          </p:nvPr>
        </p:nvSpPr>
        <p:spPr/>
        <p:txBody>
          <a:bodyPr/>
          <a:lstStyle>
            <a:lvl1pPr>
              <a:defRPr/>
            </a:lvl1pPr>
          </a:lstStyle>
          <a:p>
            <a:pPr>
              <a:defRPr/>
            </a:pPr>
            <a:fld id="{EFFADC1F-7E5D-4853-8BF8-6D155898B839}" type="slidenum">
              <a:rPr lang="en-GB">
                <a:solidFill>
                  <a:srgbClr val="868F98"/>
                </a:solidFill>
              </a:rPr>
              <a:pPr>
                <a:defRPr/>
              </a:pPr>
              <a:t>‹#›</a:t>
            </a:fld>
            <a:endParaRPr lang="en-GB">
              <a:solidFill>
                <a:srgbClr val="868F98"/>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l="50040" t="71184"/>
          <a:stretch/>
        </p:blipFill>
        <p:spPr>
          <a:xfrm>
            <a:off x="6336486" y="4944052"/>
            <a:ext cx="2273871" cy="70022"/>
          </a:xfrm>
          <a:prstGeom prst="rect">
            <a:avLst/>
          </a:pr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r="91532"/>
          <a:stretch/>
        </p:blipFill>
        <p:spPr>
          <a:xfrm>
            <a:off x="536917" y="4857480"/>
            <a:ext cx="385426" cy="243000"/>
          </a:xfrm>
          <a:prstGeom prst="rect">
            <a:avLst/>
          </a:prstGeom>
        </p:spPr>
      </p:pic>
    </p:spTree>
    <p:extLst>
      <p:ext uri="{BB962C8B-B14F-4D97-AF65-F5344CB8AC3E}">
        <p14:creationId xmlns:p14="http://schemas.microsoft.com/office/powerpoint/2010/main" val="2613905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11"/>
          <p:cNvSpPr>
            <a:spLocks noGrp="1"/>
          </p:cNvSpPr>
          <p:nvPr>
            <p:ph type="sldNum" sz="quarter" idx="10"/>
          </p:nvPr>
        </p:nvSpPr>
        <p:spPr/>
        <p:txBody>
          <a:bodyPr/>
          <a:lstStyle>
            <a:lvl1pPr algn="ctr">
              <a:defRPr sz="900" smtClean="0">
                <a:solidFill>
                  <a:schemeClr val="tx2"/>
                </a:solidFill>
                <a:latin typeface="NJFont Book" pitchFamily="34" charset="0"/>
              </a:defRPr>
            </a:lvl1pPr>
          </a:lstStyle>
          <a:p>
            <a:pPr>
              <a:defRPr/>
            </a:pPr>
            <a:fld id="{531EE603-362B-4D76-835A-5C77365AD06F}" type="slidenum">
              <a:rPr lang="en-GB">
                <a:solidFill>
                  <a:srgbClr val="868F98"/>
                </a:solidFill>
              </a:rPr>
              <a:pPr>
                <a:defRPr/>
              </a:pPr>
              <a:t>‹#›</a:t>
            </a:fld>
            <a:endParaRPr lang="en-GB">
              <a:solidFill>
                <a:srgbClr val="868F98"/>
              </a:solidFill>
            </a:endParaRPr>
          </a:p>
        </p:txBody>
      </p:sp>
    </p:spTree>
    <p:extLst>
      <p:ext uri="{BB962C8B-B14F-4D97-AF65-F5344CB8AC3E}">
        <p14:creationId xmlns:p14="http://schemas.microsoft.com/office/powerpoint/2010/main" val="631041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clusion/Contacts/Questions">
    <p:spTree>
      <p:nvGrpSpPr>
        <p:cNvPr id="1" name=""/>
        <p:cNvGrpSpPr/>
        <p:nvPr/>
      </p:nvGrpSpPr>
      <p:grpSpPr>
        <a:xfrm>
          <a:off x="0" y="0"/>
          <a:ext cx="0" cy="0"/>
          <a:chOff x="0" y="0"/>
          <a:chExt cx="0" cy="0"/>
        </a:xfrm>
      </p:grpSpPr>
      <p:pic>
        <p:nvPicPr>
          <p:cNvPr id="15" name="Picture 2" descr="U:\Policy Advisor\Other\City Hall.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2"/>
            <a:ext cx="9144000" cy="51325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p:cNvSpPr/>
          <p:nvPr userDrawn="1"/>
        </p:nvSpPr>
        <p:spPr>
          <a:xfrm>
            <a:off x="1" y="2"/>
            <a:ext cx="3910015" cy="2579068"/>
          </a:xfrm>
          <a:custGeom>
            <a:avLst/>
            <a:gdLst/>
            <a:ahLst/>
            <a:cxnLst/>
            <a:rect l="l" t="t" r="r" b="b"/>
            <a:pathLst>
              <a:path w="4346575" h="3822700">
                <a:moveTo>
                  <a:pt x="0" y="0"/>
                </a:moveTo>
                <a:lnTo>
                  <a:pt x="4017232" y="0"/>
                </a:lnTo>
                <a:lnTo>
                  <a:pt x="4036754" y="32133"/>
                </a:lnTo>
                <a:cubicBezTo>
                  <a:pt x="4234341" y="395858"/>
                  <a:pt x="4346575" y="812678"/>
                  <a:pt x="4346575" y="1255712"/>
                </a:cubicBezTo>
                <a:cubicBezTo>
                  <a:pt x="4346575" y="2673420"/>
                  <a:pt x="3197295" y="3822700"/>
                  <a:pt x="1779587" y="3822700"/>
                </a:cubicBezTo>
                <a:cubicBezTo>
                  <a:pt x="1159340" y="3822700"/>
                  <a:pt x="590471" y="3602721"/>
                  <a:pt x="146744" y="3236525"/>
                </a:cubicBezTo>
                <a:lnTo>
                  <a:pt x="0" y="3103154"/>
                </a:lnTo>
                <a:close/>
              </a:path>
            </a:pathLst>
          </a:custGeom>
          <a:solidFill>
            <a:srgbClr val="0019A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18362"/>
            <a:endParaRPr lang="en-US" sz="1403">
              <a:solidFill>
                <a:srgbClr val="FFFFFF"/>
              </a:solidFill>
            </a:endParaRPr>
          </a:p>
        </p:txBody>
      </p:sp>
      <p:sp>
        <p:nvSpPr>
          <p:cNvPr id="14" name="Rectangle 2"/>
          <p:cNvSpPr/>
          <p:nvPr userDrawn="1"/>
        </p:nvSpPr>
        <p:spPr>
          <a:xfrm>
            <a:off x="518" y="1"/>
            <a:ext cx="9143493" cy="5143499"/>
          </a:xfrm>
          <a:custGeom>
            <a:avLst/>
            <a:gdLst/>
            <a:ahLst/>
            <a:cxnLst/>
            <a:rect l="l" t="t" r="r" b="b"/>
            <a:pathLst>
              <a:path w="9143493" h="6857999">
                <a:moveTo>
                  <a:pt x="7611307" y="0"/>
                </a:moveTo>
                <a:lnTo>
                  <a:pt x="9143493" y="0"/>
                </a:lnTo>
                <a:lnTo>
                  <a:pt x="9143493" y="6857999"/>
                </a:lnTo>
                <a:lnTo>
                  <a:pt x="0" y="6857999"/>
                </a:lnTo>
                <a:lnTo>
                  <a:pt x="0" y="3188555"/>
                </a:lnTo>
                <a:lnTo>
                  <a:pt x="62905" y="3297957"/>
                </a:lnTo>
                <a:cubicBezTo>
                  <a:pt x="791688" y="4497374"/>
                  <a:pt x="2110585" y="5298574"/>
                  <a:pt x="3616612" y="5298574"/>
                </a:cubicBezTo>
                <a:cubicBezTo>
                  <a:pt x="5911510" y="5298574"/>
                  <a:pt x="7771893" y="3438191"/>
                  <a:pt x="7771893" y="1143293"/>
                </a:cubicBezTo>
                <a:cubicBezTo>
                  <a:pt x="7771893" y="784715"/>
                  <a:pt x="7726474" y="436746"/>
                  <a:pt x="7641074" y="104824"/>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18362"/>
            <a:endParaRPr lang="en-US" sz="1403">
              <a:solidFill>
                <a:srgbClr val="FFFFFF"/>
              </a:solidFill>
            </a:endParaRPr>
          </a:p>
        </p:txBody>
      </p:sp>
      <p:sp>
        <p:nvSpPr>
          <p:cNvPr id="17" name="Title 1"/>
          <p:cNvSpPr>
            <a:spLocks noGrp="1"/>
          </p:cNvSpPr>
          <p:nvPr>
            <p:ph type="title"/>
          </p:nvPr>
        </p:nvSpPr>
        <p:spPr>
          <a:xfrm>
            <a:off x="540000" y="87474"/>
            <a:ext cx="2700000" cy="918102"/>
          </a:xfrm>
        </p:spPr>
        <p:txBody>
          <a:bodyPr>
            <a:normAutofit/>
          </a:bodyPr>
          <a:lstStyle>
            <a:lvl1pPr algn="l">
              <a:defRPr sz="2100">
                <a:solidFill>
                  <a:schemeClr val="tx1"/>
                </a:solidFill>
                <a:latin typeface="NJFont Medium" panose="020B0603020304020204" pitchFamily="34" charset="0"/>
              </a:defRPr>
            </a:lvl1pPr>
          </a:lstStyle>
          <a:p>
            <a:r>
              <a:rPr lang="en-US"/>
              <a:t>Click to edit Master title style</a:t>
            </a:r>
          </a:p>
        </p:txBody>
      </p:sp>
      <p:sp>
        <p:nvSpPr>
          <p:cNvPr id="19" name="Text Placeholder 11"/>
          <p:cNvSpPr>
            <a:spLocks noGrp="1"/>
          </p:cNvSpPr>
          <p:nvPr>
            <p:ph type="body" sz="quarter" idx="10"/>
          </p:nvPr>
        </p:nvSpPr>
        <p:spPr>
          <a:xfrm>
            <a:off x="539552" y="1005576"/>
            <a:ext cx="2160000" cy="1242138"/>
          </a:xfrm>
        </p:spPr>
        <p:txBody>
          <a:bodyPr anchor="ctr">
            <a:normAutofit/>
          </a:bodyPr>
          <a:lstStyle>
            <a:lvl1pPr marL="0" indent="0" algn="l">
              <a:spcBef>
                <a:spcPts val="0"/>
              </a:spcBef>
              <a:buNone/>
              <a:defRPr sz="1200">
                <a:solidFill>
                  <a:schemeClr val="tx1"/>
                </a:solidFill>
                <a:latin typeface="NJFont Light" panose="020B0303020304020204" pitchFamily="34" charset="0"/>
              </a:defRPr>
            </a:lvl1pPr>
            <a:lvl4pPr marL="1028700" indent="0">
              <a:buNone/>
              <a:defRPr/>
            </a:lvl4pPr>
          </a:lstStyle>
          <a:p>
            <a:pPr lvl="0"/>
            <a:r>
              <a:rPr lang="en-US"/>
              <a:t>Click to edit Master text style</a:t>
            </a: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0000" y="4557197"/>
            <a:ext cx="8064000" cy="430536"/>
          </a:xfrm>
          <a:prstGeom prst="rect">
            <a:avLst/>
          </a:prstGeom>
        </p:spPr>
      </p:pic>
    </p:spTree>
    <p:extLst>
      <p:ext uri="{BB962C8B-B14F-4D97-AF65-F5344CB8AC3E}">
        <p14:creationId xmlns:p14="http://schemas.microsoft.com/office/powerpoint/2010/main" val="2296108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End Slide">
    <p:spTree>
      <p:nvGrpSpPr>
        <p:cNvPr id="1" name=""/>
        <p:cNvGrpSpPr/>
        <p:nvPr/>
      </p:nvGrpSpPr>
      <p:grpSpPr>
        <a:xfrm>
          <a:off x="0" y="0"/>
          <a:ext cx="0" cy="0"/>
          <a:chOff x="0" y="0"/>
          <a:chExt cx="0" cy="0"/>
        </a:xfrm>
      </p:grpSpPr>
      <p:sp>
        <p:nvSpPr>
          <p:cNvPr id="6" name="Right Arrow 5"/>
          <p:cNvSpPr/>
          <p:nvPr userDrawn="1"/>
        </p:nvSpPr>
        <p:spPr bwMode="auto">
          <a:xfrm rot="8100000" flipV="1">
            <a:off x="3878769" y="1359296"/>
            <a:ext cx="1249595" cy="216024"/>
          </a:xfrm>
          <a:prstGeom prst="rightArrow">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GB" sz="1650">
              <a:solidFill>
                <a:srgbClr val="FFFFFF"/>
              </a:solidFill>
              <a:latin typeface="NJFont Light" panose="020B0303020304020204" pitchFamily="34" charset="0"/>
            </a:endParaRPr>
          </a:p>
        </p:txBody>
      </p:sp>
      <p:sp>
        <p:nvSpPr>
          <p:cNvPr id="7" name="TextBox 6"/>
          <p:cNvSpPr txBox="1"/>
          <p:nvPr userDrawn="1"/>
        </p:nvSpPr>
        <p:spPr>
          <a:xfrm>
            <a:off x="5012674" y="860717"/>
            <a:ext cx="1476164" cy="540060"/>
          </a:xfrm>
          <a:prstGeom prst="rect">
            <a:avLst/>
          </a:prstGeom>
          <a:noFill/>
        </p:spPr>
        <p:txBody>
          <a:bodyPr wrap="square" lIns="0" tIns="0" rIns="0" bIns="0" rtlCol="0" anchor="ctr">
            <a:normAutofit/>
          </a:bodyPr>
          <a:lstStyle/>
          <a:p>
            <a:pPr algn="ctr" defTabSz="718362"/>
            <a:r>
              <a:rPr lang="en-GB" sz="1500">
                <a:solidFill>
                  <a:srgbClr val="000000"/>
                </a:solidFill>
              </a:rPr>
              <a:t>Click here to add picture</a:t>
            </a:r>
          </a:p>
        </p:txBody>
      </p:sp>
      <p:sp>
        <p:nvSpPr>
          <p:cNvPr id="3" name="Picture Placeholder 2"/>
          <p:cNvSpPr>
            <a:spLocks noGrp="1"/>
          </p:cNvSpPr>
          <p:nvPr>
            <p:ph type="pic" sz="quarter" idx="11"/>
          </p:nvPr>
        </p:nvSpPr>
        <p:spPr bwMode="auto">
          <a:xfrm>
            <a:off x="-17244" y="-7050"/>
            <a:ext cx="7780751" cy="3971054"/>
          </a:xfrm>
          <a:custGeom>
            <a:avLst/>
            <a:gdLst>
              <a:gd name="connsiteX0" fmla="*/ 0 w 8351838"/>
              <a:gd name="connsiteY0" fmla="*/ 2830513 h 5661025"/>
              <a:gd name="connsiteX1" fmla="*/ 4175919 w 8351838"/>
              <a:gd name="connsiteY1" fmla="*/ 0 h 5661025"/>
              <a:gd name="connsiteX2" fmla="*/ 8351838 w 8351838"/>
              <a:gd name="connsiteY2" fmla="*/ 2830513 h 5661025"/>
              <a:gd name="connsiteX3" fmla="*/ 4175919 w 8351838"/>
              <a:gd name="connsiteY3" fmla="*/ 5661026 h 5661025"/>
              <a:gd name="connsiteX4" fmla="*/ 0 w 8351838"/>
              <a:gd name="connsiteY4" fmla="*/ 2830513 h 5661025"/>
              <a:gd name="connsiteX0" fmla="*/ 0 w 8369091"/>
              <a:gd name="connsiteY0" fmla="*/ 3186088 h 5665454"/>
              <a:gd name="connsiteX1" fmla="*/ 4193172 w 8369091"/>
              <a:gd name="connsiteY1" fmla="*/ 1892 h 5665454"/>
              <a:gd name="connsiteX2" fmla="*/ 8369091 w 8369091"/>
              <a:gd name="connsiteY2" fmla="*/ 2832405 h 5665454"/>
              <a:gd name="connsiteX3" fmla="*/ 4193172 w 8369091"/>
              <a:gd name="connsiteY3" fmla="*/ 5662918 h 5665454"/>
              <a:gd name="connsiteX4" fmla="*/ 0 w 8369091"/>
              <a:gd name="connsiteY4" fmla="*/ 3186088 h 5665454"/>
              <a:gd name="connsiteX0" fmla="*/ 0 w 8369091"/>
              <a:gd name="connsiteY0" fmla="*/ 3186088 h 5665454"/>
              <a:gd name="connsiteX1" fmla="*/ 4193172 w 8369091"/>
              <a:gd name="connsiteY1" fmla="*/ 1892 h 5665454"/>
              <a:gd name="connsiteX2" fmla="*/ 8369091 w 8369091"/>
              <a:gd name="connsiteY2" fmla="*/ 2832405 h 5665454"/>
              <a:gd name="connsiteX3" fmla="*/ 4193172 w 8369091"/>
              <a:gd name="connsiteY3" fmla="*/ 5662918 h 5665454"/>
              <a:gd name="connsiteX4" fmla="*/ 0 w 8369091"/>
              <a:gd name="connsiteY4" fmla="*/ 3186088 h 5665454"/>
              <a:gd name="connsiteX0" fmla="*/ 619388 w 8988479"/>
              <a:gd name="connsiteY0" fmla="*/ 3177474 h 5656840"/>
              <a:gd name="connsiteX1" fmla="*/ 620123 w 8988479"/>
              <a:gd name="connsiteY1" fmla="*/ 1905 h 5656840"/>
              <a:gd name="connsiteX2" fmla="*/ 8988479 w 8988479"/>
              <a:gd name="connsiteY2" fmla="*/ 2823791 h 5656840"/>
              <a:gd name="connsiteX3" fmla="*/ 4812560 w 8988479"/>
              <a:gd name="connsiteY3" fmla="*/ 5654304 h 5656840"/>
              <a:gd name="connsiteX4" fmla="*/ 619388 w 8988479"/>
              <a:gd name="connsiteY4" fmla="*/ 3177474 h 5656840"/>
              <a:gd name="connsiteX0" fmla="*/ 619388 w 8988479"/>
              <a:gd name="connsiteY0" fmla="*/ 3177474 h 5656840"/>
              <a:gd name="connsiteX1" fmla="*/ 620123 w 8988479"/>
              <a:gd name="connsiteY1" fmla="*/ 1905 h 5656840"/>
              <a:gd name="connsiteX2" fmla="*/ 8988479 w 8988479"/>
              <a:gd name="connsiteY2" fmla="*/ 2823791 h 5656840"/>
              <a:gd name="connsiteX3" fmla="*/ 4812560 w 8988479"/>
              <a:gd name="connsiteY3" fmla="*/ 5654304 h 5656840"/>
              <a:gd name="connsiteX4" fmla="*/ 619388 w 8988479"/>
              <a:gd name="connsiteY4" fmla="*/ 3177474 h 5656840"/>
              <a:gd name="connsiteX0" fmla="*/ 0 w 8369091"/>
              <a:gd name="connsiteY0" fmla="*/ 3177474 h 5656840"/>
              <a:gd name="connsiteX1" fmla="*/ 735 w 8369091"/>
              <a:gd name="connsiteY1" fmla="*/ 1905 h 5656840"/>
              <a:gd name="connsiteX2" fmla="*/ 8369091 w 8369091"/>
              <a:gd name="connsiteY2" fmla="*/ 2823791 h 5656840"/>
              <a:gd name="connsiteX3" fmla="*/ 4193172 w 8369091"/>
              <a:gd name="connsiteY3" fmla="*/ 5654304 h 5656840"/>
              <a:gd name="connsiteX4" fmla="*/ 0 w 8369091"/>
              <a:gd name="connsiteY4" fmla="*/ 3177474 h 5656840"/>
              <a:gd name="connsiteX0" fmla="*/ 0 w 7639329"/>
              <a:gd name="connsiteY0" fmla="*/ 3896865 h 6486136"/>
              <a:gd name="connsiteX1" fmla="*/ 735 w 7639329"/>
              <a:gd name="connsiteY1" fmla="*/ 721296 h 6486136"/>
              <a:gd name="connsiteX2" fmla="*/ 7639329 w 7639329"/>
              <a:gd name="connsiteY2" fmla="*/ 703267 h 6486136"/>
              <a:gd name="connsiteX3" fmla="*/ 4193172 w 7639329"/>
              <a:gd name="connsiteY3" fmla="*/ 6373695 h 6486136"/>
              <a:gd name="connsiteX4" fmla="*/ 0 w 7639329"/>
              <a:gd name="connsiteY4" fmla="*/ 3896865 h 6486136"/>
              <a:gd name="connsiteX0" fmla="*/ 0 w 7639329"/>
              <a:gd name="connsiteY0" fmla="*/ 3193598 h 5782869"/>
              <a:gd name="connsiteX1" fmla="*/ 735 w 7639329"/>
              <a:gd name="connsiteY1" fmla="*/ 18029 h 5782869"/>
              <a:gd name="connsiteX2" fmla="*/ 7639329 w 7639329"/>
              <a:gd name="connsiteY2" fmla="*/ 0 h 5782869"/>
              <a:gd name="connsiteX3" fmla="*/ 4193172 w 7639329"/>
              <a:gd name="connsiteY3" fmla="*/ 5670428 h 5782869"/>
              <a:gd name="connsiteX4" fmla="*/ 0 w 7639329"/>
              <a:gd name="connsiteY4" fmla="*/ 3193598 h 5782869"/>
              <a:gd name="connsiteX0" fmla="*/ 0 w 7639329"/>
              <a:gd name="connsiteY0" fmla="*/ 3193598 h 4956284"/>
              <a:gd name="connsiteX1" fmla="*/ 735 w 7639329"/>
              <a:gd name="connsiteY1" fmla="*/ 18029 h 4956284"/>
              <a:gd name="connsiteX2" fmla="*/ 7639329 w 7639329"/>
              <a:gd name="connsiteY2" fmla="*/ 0 h 4956284"/>
              <a:gd name="connsiteX3" fmla="*/ 5740618 w 7639329"/>
              <a:gd name="connsiteY3" fmla="*/ 4756028 h 4956284"/>
              <a:gd name="connsiteX4" fmla="*/ 0 w 7639329"/>
              <a:gd name="connsiteY4" fmla="*/ 3193598 h 4956284"/>
              <a:gd name="connsiteX0" fmla="*/ 0 w 7651047"/>
              <a:gd name="connsiteY0" fmla="*/ 3193598 h 5313980"/>
              <a:gd name="connsiteX1" fmla="*/ 735 w 7651047"/>
              <a:gd name="connsiteY1" fmla="*/ 18029 h 5313980"/>
              <a:gd name="connsiteX2" fmla="*/ 7639329 w 7651047"/>
              <a:gd name="connsiteY2" fmla="*/ 0 h 5313980"/>
              <a:gd name="connsiteX3" fmla="*/ 5740618 w 7651047"/>
              <a:gd name="connsiteY3" fmla="*/ 4756028 h 5313980"/>
              <a:gd name="connsiteX4" fmla="*/ 0 w 7651047"/>
              <a:gd name="connsiteY4" fmla="*/ 3193598 h 5313980"/>
              <a:gd name="connsiteX0" fmla="*/ 0 w 7798485"/>
              <a:gd name="connsiteY0" fmla="*/ 3193598 h 5313980"/>
              <a:gd name="connsiteX1" fmla="*/ 735 w 7798485"/>
              <a:gd name="connsiteY1" fmla="*/ 18029 h 5313980"/>
              <a:gd name="connsiteX2" fmla="*/ 7639329 w 7798485"/>
              <a:gd name="connsiteY2" fmla="*/ 0 h 5313980"/>
              <a:gd name="connsiteX3" fmla="*/ 5740618 w 7798485"/>
              <a:gd name="connsiteY3" fmla="*/ 4756028 h 5313980"/>
              <a:gd name="connsiteX4" fmla="*/ 0 w 7798485"/>
              <a:gd name="connsiteY4" fmla="*/ 3193598 h 5313980"/>
              <a:gd name="connsiteX0" fmla="*/ 0 w 7798485"/>
              <a:gd name="connsiteY0" fmla="*/ 3193598 h 5313980"/>
              <a:gd name="connsiteX1" fmla="*/ 735 w 7798485"/>
              <a:gd name="connsiteY1" fmla="*/ 18029 h 5313980"/>
              <a:gd name="connsiteX2" fmla="*/ 7639329 w 7798485"/>
              <a:gd name="connsiteY2" fmla="*/ 0 h 5313980"/>
              <a:gd name="connsiteX3" fmla="*/ 5740618 w 7798485"/>
              <a:gd name="connsiteY3" fmla="*/ 4756028 h 5313980"/>
              <a:gd name="connsiteX4" fmla="*/ 0 w 7798485"/>
              <a:gd name="connsiteY4" fmla="*/ 3193598 h 5313980"/>
              <a:gd name="connsiteX0" fmla="*/ 0 w 7798485"/>
              <a:gd name="connsiteY0" fmla="*/ 3193598 h 5360234"/>
              <a:gd name="connsiteX1" fmla="*/ 735 w 7798485"/>
              <a:gd name="connsiteY1" fmla="*/ 18029 h 5360234"/>
              <a:gd name="connsiteX2" fmla="*/ 7639329 w 7798485"/>
              <a:gd name="connsiteY2" fmla="*/ 0 h 5360234"/>
              <a:gd name="connsiteX3" fmla="*/ 5740618 w 7798485"/>
              <a:gd name="connsiteY3" fmla="*/ 4756028 h 5360234"/>
              <a:gd name="connsiteX4" fmla="*/ 0 w 7798485"/>
              <a:gd name="connsiteY4" fmla="*/ 3193598 h 5360234"/>
              <a:gd name="connsiteX0" fmla="*/ 0 w 7811690"/>
              <a:gd name="connsiteY0" fmla="*/ 3193598 h 5317430"/>
              <a:gd name="connsiteX1" fmla="*/ 735 w 7811690"/>
              <a:gd name="connsiteY1" fmla="*/ 18029 h 5317430"/>
              <a:gd name="connsiteX2" fmla="*/ 7639329 w 7811690"/>
              <a:gd name="connsiteY2" fmla="*/ 0 h 5317430"/>
              <a:gd name="connsiteX3" fmla="*/ 5740618 w 7811690"/>
              <a:gd name="connsiteY3" fmla="*/ 4756028 h 5317430"/>
              <a:gd name="connsiteX4" fmla="*/ 0 w 7811690"/>
              <a:gd name="connsiteY4" fmla="*/ 3193598 h 5317430"/>
              <a:gd name="connsiteX0" fmla="*/ 0 w 7784832"/>
              <a:gd name="connsiteY0" fmla="*/ 3193598 h 5317430"/>
              <a:gd name="connsiteX1" fmla="*/ 735 w 7784832"/>
              <a:gd name="connsiteY1" fmla="*/ 18029 h 5317430"/>
              <a:gd name="connsiteX2" fmla="*/ 7639329 w 7784832"/>
              <a:gd name="connsiteY2" fmla="*/ 0 h 5317430"/>
              <a:gd name="connsiteX3" fmla="*/ 5740618 w 7784832"/>
              <a:gd name="connsiteY3" fmla="*/ 4756028 h 5317430"/>
              <a:gd name="connsiteX4" fmla="*/ 0 w 7784832"/>
              <a:gd name="connsiteY4" fmla="*/ 3193598 h 5317430"/>
              <a:gd name="connsiteX0" fmla="*/ 0 w 7773349"/>
              <a:gd name="connsiteY0" fmla="*/ 3193598 h 5332993"/>
              <a:gd name="connsiteX1" fmla="*/ 735 w 7773349"/>
              <a:gd name="connsiteY1" fmla="*/ 18029 h 5332993"/>
              <a:gd name="connsiteX2" fmla="*/ 7639329 w 7773349"/>
              <a:gd name="connsiteY2" fmla="*/ 0 h 5332993"/>
              <a:gd name="connsiteX3" fmla="*/ 5740618 w 7773349"/>
              <a:gd name="connsiteY3" fmla="*/ 4756028 h 5332993"/>
              <a:gd name="connsiteX4" fmla="*/ 0 w 7773349"/>
              <a:gd name="connsiteY4" fmla="*/ 3193598 h 5332993"/>
              <a:gd name="connsiteX0" fmla="*/ 0 w 7771818"/>
              <a:gd name="connsiteY0" fmla="*/ 3193598 h 5319420"/>
              <a:gd name="connsiteX1" fmla="*/ 735 w 7771818"/>
              <a:gd name="connsiteY1" fmla="*/ 18029 h 5319420"/>
              <a:gd name="connsiteX2" fmla="*/ 7639329 w 7771818"/>
              <a:gd name="connsiteY2" fmla="*/ 0 h 5319420"/>
              <a:gd name="connsiteX3" fmla="*/ 5731826 w 7771818"/>
              <a:gd name="connsiteY3" fmla="*/ 4738443 h 5319420"/>
              <a:gd name="connsiteX4" fmla="*/ 0 w 7771818"/>
              <a:gd name="connsiteY4" fmla="*/ 3193598 h 5319420"/>
              <a:gd name="connsiteX0" fmla="*/ 0 w 7783153"/>
              <a:gd name="connsiteY0" fmla="*/ 3193598 h 5288275"/>
              <a:gd name="connsiteX1" fmla="*/ 735 w 7783153"/>
              <a:gd name="connsiteY1" fmla="*/ 18029 h 5288275"/>
              <a:gd name="connsiteX2" fmla="*/ 7639329 w 7783153"/>
              <a:gd name="connsiteY2" fmla="*/ 0 h 5288275"/>
              <a:gd name="connsiteX3" fmla="*/ 5731826 w 7783153"/>
              <a:gd name="connsiteY3" fmla="*/ 4738443 h 5288275"/>
              <a:gd name="connsiteX4" fmla="*/ 0 w 7783153"/>
              <a:gd name="connsiteY4" fmla="*/ 3193598 h 5288275"/>
              <a:gd name="connsiteX0" fmla="*/ 0 w 7839992"/>
              <a:gd name="connsiteY0" fmla="*/ 3193598 h 5024159"/>
              <a:gd name="connsiteX1" fmla="*/ 735 w 7839992"/>
              <a:gd name="connsiteY1" fmla="*/ 18029 h 5024159"/>
              <a:gd name="connsiteX2" fmla="*/ 7639329 w 7839992"/>
              <a:gd name="connsiteY2" fmla="*/ 0 h 5024159"/>
              <a:gd name="connsiteX3" fmla="*/ 5731826 w 7839992"/>
              <a:gd name="connsiteY3" fmla="*/ 4738443 h 5024159"/>
              <a:gd name="connsiteX4" fmla="*/ 0 w 7839992"/>
              <a:gd name="connsiteY4" fmla="*/ 3193598 h 5024159"/>
              <a:gd name="connsiteX0" fmla="*/ 0 w 7773182"/>
              <a:gd name="connsiteY0" fmla="*/ 3193598 h 5299953"/>
              <a:gd name="connsiteX1" fmla="*/ 735 w 7773182"/>
              <a:gd name="connsiteY1" fmla="*/ 18029 h 5299953"/>
              <a:gd name="connsiteX2" fmla="*/ 7639329 w 7773182"/>
              <a:gd name="connsiteY2" fmla="*/ 0 h 5299953"/>
              <a:gd name="connsiteX3" fmla="*/ 5731826 w 7773182"/>
              <a:gd name="connsiteY3" fmla="*/ 4738443 h 5299953"/>
              <a:gd name="connsiteX4" fmla="*/ 0 w 7773182"/>
              <a:gd name="connsiteY4" fmla="*/ 3193598 h 5299953"/>
              <a:gd name="connsiteX0" fmla="*/ 0 w 7784539"/>
              <a:gd name="connsiteY0" fmla="*/ 3193598 h 5299953"/>
              <a:gd name="connsiteX1" fmla="*/ 735 w 7784539"/>
              <a:gd name="connsiteY1" fmla="*/ 18029 h 5299953"/>
              <a:gd name="connsiteX2" fmla="*/ 7639329 w 7784539"/>
              <a:gd name="connsiteY2" fmla="*/ 0 h 5299953"/>
              <a:gd name="connsiteX3" fmla="*/ 5731826 w 7784539"/>
              <a:gd name="connsiteY3" fmla="*/ 4738443 h 5299953"/>
              <a:gd name="connsiteX4" fmla="*/ 0 w 7784539"/>
              <a:gd name="connsiteY4" fmla="*/ 3193598 h 5299953"/>
              <a:gd name="connsiteX0" fmla="*/ 0 w 7780751"/>
              <a:gd name="connsiteY0" fmla="*/ 3193598 h 5299953"/>
              <a:gd name="connsiteX1" fmla="*/ 735 w 7780751"/>
              <a:gd name="connsiteY1" fmla="*/ 18029 h 5299953"/>
              <a:gd name="connsiteX2" fmla="*/ 7639329 w 7780751"/>
              <a:gd name="connsiteY2" fmla="*/ 0 h 5299953"/>
              <a:gd name="connsiteX3" fmla="*/ 5731826 w 7780751"/>
              <a:gd name="connsiteY3" fmla="*/ 4738443 h 5299953"/>
              <a:gd name="connsiteX4" fmla="*/ 0 w 7780751"/>
              <a:gd name="connsiteY4" fmla="*/ 3193598 h 5299953"/>
              <a:gd name="connsiteX0" fmla="*/ 0 w 7780751"/>
              <a:gd name="connsiteY0" fmla="*/ 3193598 h 5294739"/>
              <a:gd name="connsiteX1" fmla="*/ 735 w 7780751"/>
              <a:gd name="connsiteY1" fmla="*/ 18029 h 5294739"/>
              <a:gd name="connsiteX2" fmla="*/ 7639329 w 7780751"/>
              <a:gd name="connsiteY2" fmla="*/ 0 h 5294739"/>
              <a:gd name="connsiteX3" fmla="*/ 5731826 w 7780751"/>
              <a:gd name="connsiteY3" fmla="*/ 4738443 h 5294739"/>
              <a:gd name="connsiteX4" fmla="*/ 0 w 7780751"/>
              <a:gd name="connsiteY4" fmla="*/ 3193598 h 529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51" h="5294739">
                <a:moveTo>
                  <a:pt x="0" y="3193598"/>
                </a:moveTo>
                <a:lnTo>
                  <a:pt x="735" y="18029"/>
                </a:lnTo>
                <a:lnTo>
                  <a:pt x="7639329" y="0"/>
                </a:lnTo>
                <a:cubicBezTo>
                  <a:pt x="7947059" y="1018125"/>
                  <a:pt x="7928238" y="3485207"/>
                  <a:pt x="5731826" y="4738443"/>
                </a:cubicBezTo>
                <a:cubicBezTo>
                  <a:pt x="3535414" y="5991679"/>
                  <a:pt x="967155" y="4976654"/>
                  <a:pt x="0" y="3193598"/>
                </a:cubicBezTo>
                <a:close/>
              </a:path>
            </a:pathLst>
          </a:custGeom>
          <a:noFill/>
          <a:ln w="9525">
            <a:noFill/>
            <a:miter lim="800000"/>
            <a:headEnd/>
            <a:tailEnd/>
          </a:ln>
        </p:spPr>
        <p:txBody>
          <a:bodyPr/>
          <a:lstStyle/>
          <a:p>
            <a:endParaRPr lang="en-GB"/>
          </a:p>
        </p:txBody>
      </p:sp>
      <p:sp>
        <p:nvSpPr>
          <p:cNvPr id="17" name="Title 1"/>
          <p:cNvSpPr>
            <a:spLocks noGrp="1"/>
          </p:cNvSpPr>
          <p:nvPr>
            <p:ph type="title"/>
          </p:nvPr>
        </p:nvSpPr>
        <p:spPr>
          <a:xfrm>
            <a:off x="540000" y="87474"/>
            <a:ext cx="2700000" cy="918102"/>
          </a:xfrm>
        </p:spPr>
        <p:txBody>
          <a:bodyPr>
            <a:normAutofit/>
          </a:bodyPr>
          <a:lstStyle>
            <a:lvl1pPr algn="l">
              <a:defRPr sz="2100">
                <a:solidFill>
                  <a:schemeClr val="tx1"/>
                </a:solidFill>
                <a:latin typeface="NJFont Medium" panose="020B0603020304020204" pitchFamily="34" charset="0"/>
              </a:defRPr>
            </a:lvl1pPr>
          </a:lstStyle>
          <a:p>
            <a:r>
              <a:rPr lang="en-US"/>
              <a:t>Click to edit Master title style</a:t>
            </a:r>
          </a:p>
        </p:txBody>
      </p:sp>
      <p:sp>
        <p:nvSpPr>
          <p:cNvPr id="19" name="Text Placeholder 11"/>
          <p:cNvSpPr>
            <a:spLocks noGrp="1"/>
          </p:cNvSpPr>
          <p:nvPr>
            <p:ph type="body" sz="quarter" idx="10"/>
          </p:nvPr>
        </p:nvSpPr>
        <p:spPr>
          <a:xfrm>
            <a:off x="539552" y="1005576"/>
            <a:ext cx="2160000" cy="1242138"/>
          </a:xfrm>
        </p:spPr>
        <p:txBody>
          <a:bodyPr anchor="ctr">
            <a:normAutofit/>
          </a:bodyPr>
          <a:lstStyle>
            <a:lvl1pPr marL="0" indent="0" algn="l">
              <a:spcBef>
                <a:spcPts val="0"/>
              </a:spcBef>
              <a:buNone/>
              <a:defRPr sz="1200">
                <a:solidFill>
                  <a:schemeClr val="tx1"/>
                </a:solidFill>
                <a:latin typeface="NJFont Light" panose="020B0303020304020204" pitchFamily="34" charset="0"/>
              </a:defRPr>
            </a:lvl1pPr>
            <a:lvl4pPr marL="1028700" indent="0">
              <a:buNone/>
              <a:defRPr/>
            </a:lvl4pPr>
          </a:lstStyle>
          <a:p>
            <a:pPr lvl="0"/>
            <a:r>
              <a:rPr lang="en-US"/>
              <a:t>Click to edit Master text style</a:t>
            </a:r>
            <a:endParaRPr lang="en-GB"/>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4557197"/>
            <a:ext cx="8064000" cy="430536"/>
          </a:xfrm>
          <a:prstGeom prst="rect">
            <a:avLst/>
          </a:prstGeom>
        </p:spPr>
      </p:pic>
    </p:spTree>
    <p:extLst>
      <p:ext uri="{BB962C8B-B14F-4D97-AF65-F5344CB8AC3E}">
        <p14:creationId xmlns:p14="http://schemas.microsoft.com/office/powerpoint/2010/main" val="3801935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lanning End Slide">
    <p:spTree>
      <p:nvGrpSpPr>
        <p:cNvPr id="1" name=""/>
        <p:cNvGrpSpPr/>
        <p:nvPr/>
      </p:nvGrpSpPr>
      <p:grpSpPr>
        <a:xfrm>
          <a:off x="0" y="0"/>
          <a:ext cx="0" cy="0"/>
          <a:chOff x="0" y="0"/>
          <a:chExt cx="0" cy="0"/>
        </a:xfrm>
      </p:grpSpPr>
      <p:pic>
        <p:nvPicPr>
          <p:cNvPr id="15" name="Picture 2" descr="U:\Policy Advisor\Other\City Hall.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2"/>
            <a:ext cx="9144000" cy="51325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p:cNvSpPr/>
          <p:nvPr userDrawn="1"/>
        </p:nvSpPr>
        <p:spPr>
          <a:xfrm>
            <a:off x="1" y="2"/>
            <a:ext cx="3910015" cy="2579068"/>
          </a:xfrm>
          <a:custGeom>
            <a:avLst/>
            <a:gdLst/>
            <a:ahLst/>
            <a:cxnLst/>
            <a:rect l="l" t="t" r="r" b="b"/>
            <a:pathLst>
              <a:path w="4346575" h="3822700">
                <a:moveTo>
                  <a:pt x="0" y="0"/>
                </a:moveTo>
                <a:lnTo>
                  <a:pt x="4017232" y="0"/>
                </a:lnTo>
                <a:lnTo>
                  <a:pt x="4036754" y="32133"/>
                </a:lnTo>
                <a:cubicBezTo>
                  <a:pt x="4234341" y="395858"/>
                  <a:pt x="4346575" y="812678"/>
                  <a:pt x="4346575" y="1255712"/>
                </a:cubicBezTo>
                <a:cubicBezTo>
                  <a:pt x="4346575" y="2673420"/>
                  <a:pt x="3197295" y="3822700"/>
                  <a:pt x="1779587" y="3822700"/>
                </a:cubicBezTo>
                <a:cubicBezTo>
                  <a:pt x="1159340" y="3822700"/>
                  <a:pt x="590471" y="3602721"/>
                  <a:pt x="146744" y="3236525"/>
                </a:cubicBezTo>
                <a:lnTo>
                  <a:pt x="0" y="3103154"/>
                </a:lnTo>
                <a:close/>
              </a:path>
            </a:pathLst>
          </a:custGeom>
          <a:solidFill>
            <a:srgbClr val="0019A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18362"/>
            <a:endParaRPr lang="en-US" sz="1403">
              <a:solidFill>
                <a:srgbClr val="FFFFFF"/>
              </a:solidFill>
            </a:endParaRPr>
          </a:p>
        </p:txBody>
      </p:sp>
      <p:sp>
        <p:nvSpPr>
          <p:cNvPr id="14" name="Rectangle 2"/>
          <p:cNvSpPr/>
          <p:nvPr userDrawn="1"/>
        </p:nvSpPr>
        <p:spPr>
          <a:xfrm>
            <a:off x="518" y="1"/>
            <a:ext cx="9143493" cy="5143499"/>
          </a:xfrm>
          <a:custGeom>
            <a:avLst/>
            <a:gdLst/>
            <a:ahLst/>
            <a:cxnLst/>
            <a:rect l="l" t="t" r="r" b="b"/>
            <a:pathLst>
              <a:path w="9143493" h="6857999">
                <a:moveTo>
                  <a:pt x="7611307" y="0"/>
                </a:moveTo>
                <a:lnTo>
                  <a:pt x="9143493" y="0"/>
                </a:lnTo>
                <a:lnTo>
                  <a:pt x="9143493" y="6857999"/>
                </a:lnTo>
                <a:lnTo>
                  <a:pt x="0" y="6857999"/>
                </a:lnTo>
                <a:lnTo>
                  <a:pt x="0" y="3188555"/>
                </a:lnTo>
                <a:lnTo>
                  <a:pt x="62905" y="3297957"/>
                </a:lnTo>
                <a:cubicBezTo>
                  <a:pt x="791688" y="4497374"/>
                  <a:pt x="2110585" y="5298574"/>
                  <a:pt x="3616612" y="5298574"/>
                </a:cubicBezTo>
                <a:cubicBezTo>
                  <a:pt x="5911510" y="5298574"/>
                  <a:pt x="7771893" y="3438191"/>
                  <a:pt x="7771893" y="1143293"/>
                </a:cubicBezTo>
                <a:cubicBezTo>
                  <a:pt x="7771893" y="784715"/>
                  <a:pt x="7726474" y="436746"/>
                  <a:pt x="7641074" y="104824"/>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18362"/>
            <a:endParaRPr lang="en-US" sz="1403">
              <a:solidFill>
                <a:srgbClr val="FFFFFF"/>
              </a:solidFill>
            </a:endParaRPr>
          </a:p>
        </p:txBody>
      </p:sp>
      <p:sp>
        <p:nvSpPr>
          <p:cNvPr id="17" name="Title 1"/>
          <p:cNvSpPr>
            <a:spLocks noGrp="1"/>
          </p:cNvSpPr>
          <p:nvPr>
            <p:ph type="title"/>
          </p:nvPr>
        </p:nvSpPr>
        <p:spPr>
          <a:xfrm>
            <a:off x="540000" y="87474"/>
            <a:ext cx="2700000" cy="918102"/>
          </a:xfrm>
        </p:spPr>
        <p:txBody>
          <a:bodyPr>
            <a:normAutofit/>
          </a:bodyPr>
          <a:lstStyle>
            <a:lvl1pPr algn="l">
              <a:defRPr sz="2100">
                <a:solidFill>
                  <a:schemeClr val="tx1"/>
                </a:solidFill>
                <a:latin typeface="NJFont Medium" panose="020B0603020304020204" pitchFamily="34" charset="0"/>
              </a:defRPr>
            </a:lvl1pPr>
          </a:lstStyle>
          <a:p>
            <a:r>
              <a:rPr lang="en-US"/>
              <a:t>Click to edit Master title style</a:t>
            </a:r>
          </a:p>
        </p:txBody>
      </p:sp>
      <p:sp>
        <p:nvSpPr>
          <p:cNvPr id="19" name="Text Placeholder 11"/>
          <p:cNvSpPr>
            <a:spLocks noGrp="1"/>
          </p:cNvSpPr>
          <p:nvPr>
            <p:ph type="body" sz="quarter" idx="10"/>
          </p:nvPr>
        </p:nvSpPr>
        <p:spPr>
          <a:xfrm>
            <a:off x="539552" y="1005576"/>
            <a:ext cx="2160000" cy="1242138"/>
          </a:xfrm>
        </p:spPr>
        <p:txBody>
          <a:bodyPr anchor="ctr">
            <a:normAutofit/>
          </a:bodyPr>
          <a:lstStyle>
            <a:lvl1pPr marL="0" indent="0" algn="l">
              <a:spcBef>
                <a:spcPts val="0"/>
              </a:spcBef>
              <a:buNone/>
              <a:defRPr sz="1200">
                <a:solidFill>
                  <a:schemeClr val="tx1"/>
                </a:solidFill>
                <a:latin typeface="NJFont Light" panose="020B0303020304020204" pitchFamily="34" charset="0"/>
              </a:defRPr>
            </a:lvl1pPr>
            <a:lvl4pPr marL="1028700" indent="0">
              <a:buNone/>
              <a:defRPr/>
            </a:lvl4pPr>
          </a:lstStyle>
          <a:p>
            <a:pPr lvl="0"/>
            <a:r>
              <a:rPr lang="en-US"/>
              <a:t>Click to edit Master text style</a:t>
            </a: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0000" y="4557197"/>
            <a:ext cx="8064000" cy="430536"/>
          </a:xfrm>
          <a:prstGeom prst="rect">
            <a:avLst/>
          </a:prstGeom>
        </p:spPr>
      </p:pic>
      <p:pic>
        <p:nvPicPr>
          <p:cNvPr id="10" name="Picture 2" descr="U:\Policy Advisor\Other\Planning_Roundel.jpg"/>
          <p:cNvPicPr>
            <a:picLocks noChangeAspect="1" noChangeArrowheads="1"/>
          </p:cNvPicPr>
          <p:nvPr userDrawn="1"/>
        </p:nvPicPr>
        <p:blipFill rotWithShape="1">
          <a:blip r:embed="rId4" cstate="print">
            <a:clrChange>
              <a:clrFrom>
                <a:srgbClr val="0019A9"/>
              </a:clrFrom>
              <a:clrTo>
                <a:srgbClr val="0019A9">
                  <a:alpha val="0"/>
                </a:srgbClr>
              </a:clrTo>
            </a:clrChange>
            <a:extLst>
              <a:ext uri="{28A0092B-C50C-407E-A947-70E740481C1C}">
                <a14:useLocalDpi xmlns:a14="http://schemas.microsoft.com/office/drawing/2010/main"/>
              </a:ext>
            </a:extLst>
          </a:blip>
          <a:srcRect/>
          <a:stretch/>
        </p:blipFill>
        <p:spPr bwMode="auto">
          <a:xfrm>
            <a:off x="647564" y="4742632"/>
            <a:ext cx="450000" cy="5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4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Planning Ending Slide">
    <p:spTree>
      <p:nvGrpSpPr>
        <p:cNvPr id="1" name=""/>
        <p:cNvGrpSpPr/>
        <p:nvPr/>
      </p:nvGrpSpPr>
      <p:grpSpPr>
        <a:xfrm>
          <a:off x="0" y="0"/>
          <a:ext cx="0" cy="0"/>
          <a:chOff x="0" y="0"/>
          <a:chExt cx="0" cy="0"/>
        </a:xfrm>
      </p:grpSpPr>
      <p:sp>
        <p:nvSpPr>
          <p:cNvPr id="6" name="Right Arrow 5"/>
          <p:cNvSpPr/>
          <p:nvPr userDrawn="1"/>
        </p:nvSpPr>
        <p:spPr bwMode="auto">
          <a:xfrm rot="8100000" flipV="1">
            <a:off x="3878769" y="1359296"/>
            <a:ext cx="1249595" cy="216024"/>
          </a:xfrm>
          <a:prstGeom prst="rightArrow">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GB" sz="1650">
              <a:solidFill>
                <a:srgbClr val="FFFFFF"/>
              </a:solidFill>
              <a:latin typeface="NJFont Light" panose="020B0303020304020204" pitchFamily="34" charset="0"/>
            </a:endParaRPr>
          </a:p>
        </p:txBody>
      </p:sp>
      <p:sp>
        <p:nvSpPr>
          <p:cNvPr id="7" name="TextBox 6"/>
          <p:cNvSpPr txBox="1"/>
          <p:nvPr userDrawn="1"/>
        </p:nvSpPr>
        <p:spPr>
          <a:xfrm>
            <a:off x="5012674" y="860717"/>
            <a:ext cx="1476164" cy="540060"/>
          </a:xfrm>
          <a:prstGeom prst="rect">
            <a:avLst/>
          </a:prstGeom>
          <a:noFill/>
        </p:spPr>
        <p:txBody>
          <a:bodyPr wrap="square" lIns="0" tIns="0" rIns="0" bIns="0" rtlCol="0" anchor="ctr">
            <a:normAutofit/>
          </a:bodyPr>
          <a:lstStyle/>
          <a:p>
            <a:pPr algn="ctr" defTabSz="718362"/>
            <a:r>
              <a:rPr lang="en-GB" sz="1500">
                <a:solidFill>
                  <a:srgbClr val="000000"/>
                </a:solidFill>
              </a:rPr>
              <a:t>Click here to add picture</a:t>
            </a:r>
          </a:p>
        </p:txBody>
      </p:sp>
      <p:sp>
        <p:nvSpPr>
          <p:cNvPr id="3" name="Picture Placeholder 2"/>
          <p:cNvSpPr>
            <a:spLocks noGrp="1"/>
          </p:cNvSpPr>
          <p:nvPr>
            <p:ph type="pic" sz="quarter" idx="11"/>
          </p:nvPr>
        </p:nvSpPr>
        <p:spPr bwMode="auto">
          <a:xfrm>
            <a:off x="-17244" y="-7050"/>
            <a:ext cx="7780751" cy="3971054"/>
          </a:xfrm>
          <a:custGeom>
            <a:avLst/>
            <a:gdLst>
              <a:gd name="connsiteX0" fmla="*/ 0 w 8351838"/>
              <a:gd name="connsiteY0" fmla="*/ 2830513 h 5661025"/>
              <a:gd name="connsiteX1" fmla="*/ 4175919 w 8351838"/>
              <a:gd name="connsiteY1" fmla="*/ 0 h 5661025"/>
              <a:gd name="connsiteX2" fmla="*/ 8351838 w 8351838"/>
              <a:gd name="connsiteY2" fmla="*/ 2830513 h 5661025"/>
              <a:gd name="connsiteX3" fmla="*/ 4175919 w 8351838"/>
              <a:gd name="connsiteY3" fmla="*/ 5661026 h 5661025"/>
              <a:gd name="connsiteX4" fmla="*/ 0 w 8351838"/>
              <a:gd name="connsiteY4" fmla="*/ 2830513 h 5661025"/>
              <a:gd name="connsiteX0" fmla="*/ 0 w 8369091"/>
              <a:gd name="connsiteY0" fmla="*/ 3186088 h 5665454"/>
              <a:gd name="connsiteX1" fmla="*/ 4193172 w 8369091"/>
              <a:gd name="connsiteY1" fmla="*/ 1892 h 5665454"/>
              <a:gd name="connsiteX2" fmla="*/ 8369091 w 8369091"/>
              <a:gd name="connsiteY2" fmla="*/ 2832405 h 5665454"/>
              <a:gd name="connsiteX3" fmla="*/ 4193172 w 8369091"/>
              <a:gd name="connsiteY3" fmla="*/ 5662918 h 5665454"/>
              <a:gd name="connsiteX4" fmla="*/ 0 w 8369091"/>
              <a:gd name="connsiteY4" fmla="*/ 3186088 h 5665454"/>
              <a:gd name="connsiteX0" fmla="*/ 0 w 8369091"/>
              <a:gd name="connsiteY0" fmla="*/ 3186088 h 5665454"/>
              <a:gd name="connsiteX1" fmla="*/ 4193172 w 8369091"/>
              <a:gd name="connsiteY1" fmla="*/ 1892 h 5665454"/>
              <a:gd name="connsiteX2" fmla="*/ 8369091 w 8369091"/>
              <a:gd name="connsiteY2" fmla="*/ 2832405 h 5665454"/>
              <a:gd name="connsiteX3" fmla="*/ 4193172 w 8369091"/>
              <a:gd name="connsiteY3" fmla="*/ 5662918 h 5665454"/>
              <a:gd name="connsiteX4" fmla="*/ 0 w 8369091"/>
              <a:gd name="connsiteY4" fmla="*/ 3186088 h 5665454"/>
              <a:gd name="connsiteX0" fmla="*/ 619388 w 8988479"/>
              <a:gd name="connsiteY0" fmla="*/ 3177474 h 5656840"/>
              <a:gd name="connsiteX1" fmla="*/ 620123 w 8988479"/>
              <a:gd name="connsiteY1" fmla="*/ 1905 h 5656840"/>
              <a:gd name="connsiteX2" fmla="*/ 8988479 w 8988479"/>
              <a:gd name="connsiteY2" fmla="*/ 2823791 h 5656840"/>
              <a:gd name="connsiteX3" fmla="*/ 4812560 w 8988479"/>
              <a:gd name="connsiteY3" fmla="*/ 5654304 h 5656840"/>
              <a:gd name="connsiteX4" fmla="*/ 619388 w 8988479"/>
              <a:gd name="connsiteY4" fmla="*/ 3177474 h 5656840"/>
              <a:gd name="connsiteX0" fmla="*/ 619388 w 8988479"/>
              <a:gd name="connsiteY0" fmla="*/ 3177474 h 5656840"/>
              <a:gd name="connsiteX1" fmla="*/ 620123 w 8988479"/>
              <a:gd name="connsiteY1" fmla="*/ 1905 h 5656840"/>
              <a:gd name="connsiteX2" fmla="*/ 8988479 w 8988479"/>
              <a:gd name="connsiteY2" fmla="*/ 2823791 h 5656840"/>
              <a:gd name="connsiteX3" fmla="*/ 4812560 w 8988479"/>
              <a:gd name="connsiteY3" fmla="*/ 5654304 h 5656840"/>
              <a:gd name="connsiteX4" fmla="*/ 619388 w 8988479"/>
              <a:gd name="connsiteY4" fmla="*/ 3177474 h 5656840"/>
              <a:gd name="connsiteX0" fmla="*/ 0 w 8369091"/>
              <a:gd name="connsiteY0" fmla="*/ 3177474 h 5656840"/>
              <a:gd name="connsiteX1" fmla="*/ 735 w 8369091"/>
              <a:gd name="connsiteY1" fmla="*/ 1905 h 5656840"/>
              <a:gd name="connsiteX2" fmla="*/ 8369091 w 8369091"/>
              <a:gd name="connsiteY2" fmla="*/ 2823791 h 5656840"/>
              <a:gd name="connsiteX3" fmla="*/ 4193172 w 8369091"/>
              <a:gd name="connsiteY3" fmla="*/ 5654304 h 5656840"/>
              <a:gd name="connsiteX4" fmla="*/ 0 w 8369091"/>
              <a:gd name="connsiteY4" fmla="*/ 3177474 h 5656840"/>
              <a:gd name="connsiteX0" fmla="*/ 0 w 7639329"/>
              <a:gd name="connsiteY0" fmla="*/ 3896865 h 6486136"/>
              <a:gd name="connsiteX1" fmla="*/ 735 w 7639329"/>
              <a:gd name="connsiteY1" fmla="*/ 721296 h 6486136"/>
              <a:gd name="connsiteX2" fmla="*/ 7639329 w 7639329"/>
              <a:gd name="connsiteY2" fmla="*/ 703267 h 6486136"/>
              <a:gd name="connsiteX3" fmla="*/ 4193172 w 7639329"/>
              <a:gd name="connsiteY3" fmla="*/ 6373695 h 6486136"/>
              <a:gd name="connsiteX4" fmla="*/ 0 w 7639329"/>
              <a:gd name="connsiteY4" fmla="*/ 3896865 h 6486136"/>
              <a:gd name="connsiteX0" fmla="*/ 0 w 7639329"/>
              <a:gd name="connsiteY0" fmla="*/ 3193598 h 5782869"/>
              <a:gd name="connsiteX1" fmla="*/ 735 w 7639329"/>
              <a:gd name="connsiteY1" fmla="*/ 18029 h 5782869"/>
              <a:gd name="connsiteX2" fmla="*/ 7639329 w 7639329"/>
              <a:gd name="connsiteY2" fmla="*/ 0 h 5782869"/>
              <a:gd name="connsiteX3" fmla="*/ 4193172 w 7639329"/>
              <a:gd name="connsiteY3" fmla="*/ 5670428 h 5782869"/>
              <a:gd name="connsiteX4" fmla="*/ 0 w 7639329"/>
              <a:gd name="connsiteY4" fmla="*/ 3193598 h 5782869"/>
              <a:gd name="connsiteX0" fmla="*/ 0 w 7639329"/>
              <a:gd name="connsiteY0" fmla="*/ 3193598 h 4956284"/>
              <a:gd name="connsiteX1" fmla="*/ 735 w 7639329"/>
              <a:gd name="connsiteY1" fmla="*/ 18029 h 4956284"/>
              <a:gd name="connsiteX2" fmla="*/ 7639329 w 7639329"/>
              <a:gd name="connsiteY2" fmla="*/ 0 h 4956284"/>
              <a:gd name="connsiteX3" fmla="*/ 5740618 w 7639329"/>
              <a:gd name="connsiteY3" fmla="*/ 4756028 h 4956284"/>
              <a:gd name="connsiteX4" fmla="*/ 0 w 7639329"/>
              <a:gd name="connsiteY4" fmla="*/ 3193598 h 4956284"/>
              <a:gd name="connsiteX0" fmla="*/ 0 w 7651047"/>
              <a:gd name="connsiteY0" fmla="*/ 3193598 h 5313980"/>
              <a:gd name="connsiteX1" fmla="*/ 735 w 7651047"/>
              <a:gd name="connsiteY1" fmla="*/ 18029 h 5313980"/>
              <a:gd name="connsiteX2" fmla="*/ 7639329 w 7651047"/>
              <a:gd name="connsiteY2" fmla="*/ 0 h 5313980"/>
              <a:gd name="connsiteX3" fmla="*/ 5740618 w 7651047"/>
              <a:gd name="connsiteY3" fmla="*/ 4756028 h 5313980"/>
              <a:gd name="connsiteX4" fmla="*/ 0 w 7651047"/>
              <a:gd name="connsiteY4" fmla="*/ 3193598 h 5313980"/>
              <a:gd name="connsiteX0" fmla="*/ 0 w 7798485"/>
              <a:gd name="connsiteY0" fmla="*/ 3193598 h 5313980"/>
              <a:gd name="connsiteX1" fmla="*/ 735 w 7798485"/>
              <a:gd name="connsiteY1" fmla="*/ 18029 h 5313980"/>
              <a:gd name="connsiteX2" fmla="*/ 7639329 w 7798485"/>
              <a:gd name="connsiteY2" fmla="*/ 0 h 5313980"/>
              <a:gd name="connsiteX3" fmla="*/ 5740618 w 7798485"/>
              <a:gd name="connsiteY3" fmla="*/ 4756028 h 5313980"/>
              <a:gd name="connsiteX4" fmla="*/ 0 w 7798485"/>
              <a:gd name="connsiteY4" fmla="*/ 3193598 h 5313980"/>
              <a:gd name="connsiteX0" fmla="*/ 0 w 7798485"/>
              <a:gd name="connsiteY0" fmla="*/ 3193598 h 5313980"/>
              <a:gd name="connsiteX1" fmla="*/ 735 w 7798485"/>
              <a:gd name="connsiteY1" fmla="*/ 18029 h 5313980"/>
              <a:gd name="connsiteX2" fmla="*/ 7639329 w 7798485"/>
              <a:gd name="connsiteY2" fmla="*/ 0 h 5313980"/>
              <a:gd name="connsiteX3" fmla="*/ 5740618 w 7798485"/>
              <a:gd name="connsiteY3" fmla="*/ 4756028 h 5313980"/>
              <a:gd name="connsiteX4" fmla="*/ 0 w 7798485"/>
              <a:gd name="connsiteY4" fmla="*/ 3193598 h 5313980"/>
              <a:gd name="connsiteX0" fmla="*/ 0 w 7798485"/>
              <a:gd name="connsiteY0" fmla="*/ 3193598 h 5360234"/>
              <a:gd name="connsiteX1" fmla="*/ 735 w 7798485"/>
              <a:gd name="connsiteY1" fmla="*/ 18029 h 5360234"/>
              <a:gd name="connsiteX2" fmla="*/ 7639329 w 7798485"/>
              <a:gd name="connsiteY2" fmla="*/ 0 h 5360234"/>
              <a:gd name="connsiteX3" fmla="*/ 5740618 w 7798485"/>
              <a:gd name="connsiteY3" fmla="*/ 4756028 h 5360234"/>
              <a:gd name="connsiteX4" fmla="*/ 0 w 7798485"/>
              <a:gd name="connsiteY4" fmla="*/ 3193598 h 5360234"/>
              <a:gd name="connsiteX0" fmla="*/ 0 w 7811690"/>
              <a:gd name="connsiteY0" fmla="*/ 3193598 h 5317430"/>
              <a:gd name="connsiteX1" fmla="*/ 735 w 7811690"/>
              <a:gd name="connsiteY1" fmla="*/ 18029 h 5317430"/>
              <a:gd name="connsiteX2" fmla="*/ 7639329 w 7811690"/>
              <a:gd name="connsiteY2" fmla="*/ 0 h 5317430"/>
              <a:gd name="connsiteX3" fmla="*/ 5740618 w 7811690"/>
              <a:gd name="connsiteY3" fmla="*/ 4756028 h 5317430"/>
              <a:gd name="connsiteX4" fmla="*/ 0 w 7811690"/>
              <a:gd name="connsiteY4" fmla="*/ 3193598 h 5317430"/>
              <a:gd name="connsiteX0" fmla="*/ 0 w 7784832"/>
              <a:gd name="connsiteY0" fmla="*/ 3193598 h 5317430"/>
              <a:gd name="connsiteX1" fmla="*/ 735 w 7784832"/>
              <a:gd name="connsiteY1" fmla="*/ 18029 h 5317430"/>
              <a:gd name="connsiteX2" fmla="*/ 7639329 w 7784832"/>
              <a:gd name="connsiteY2" fmla="*/ 0 h 5317430"/>
              <a:gd name="connsiteX3" fmla="*/ 5740618 w 7784832"/>
              <a:gd name="connsiteY3" fmla="*/ 4756028 h 5317430"/>
              <a:gd name="connsiteX4" fmla="*/ 0 w 7784832"/>
              <a:gd name="connsiteY4" fmla="*/ 3193598 h 5317430"/>
              <a:gd name="connsiteX0" fmla="*/ 0 w 7773349"/>
              <a:gd name="connsiteY0" fmla="*/ 3193598 h 5332993"/>
              <a:gd name="connsiteX1" fmla="*/ 735 w 7773349"/>
              <a:gd name="connsiteY1" fmla="*/ 18029 h 5332993"/>
              <a:gd name="connsiteX2" fmla="*/ 7639329 w 7773349"/>
              <a:gd name="connsiteY2" fmla="*/ 0 h 5332993"/>
              <a:gd name="connsiteX3" fmla="*/ 5740618 w 7773349"/>
              <a:gd name="connsiteY3" fmla="*/ 4756028 h 5332993"/>
              <a:gd name="connsiteX4" fmla="*/ 0 w 7773349"/>
              <a:gd name="connsiteY4" fmla="*/ 3193598 h 5332993"/>
              <a:gd name="connsiteX0" fmla="*/ 0 w 7771818"/>
              <a:gd name="connsiteY0" fmla="*/ 3193598 h 5319420"/>
              <a:gd name="connsiteX1" fmla="*/ 735 w 7771818"/>
              <a:gd name="connsiteY1" fmla="*/ 18029 h 5319420"/>
              <a:gd name="connsiteX2" fmla="*/ 7639329 w 7771818"/>
              <a:gd name="connsiteY2" fmla="*/ 0 h 5319420"/>
              <a:gd name="connsiteX3" fmla="*/ 5731826 w 7771818"/>
              <a:gd name="connsiteY3" fmla="*/ 4738443 h 5319420"/>
              <a:gd name="connsiteX4" fmla="*/ 0 w 7771818"/>
              <a:gd name="connsiteY4" fmla="*/ 3193598 h 5319420"/>
              <a:gd name="connsiteX0" fmla="*/ 0 w 7783153"/>
              <a:gd name="connsiteY0" fmla="*/ 3193598 h 5288275"/>
              <a:gd name="connsiteX1" fmla="*/ 735 w 7783153"/>
              <a:gd name="connsiteY1" fmla="*/ 18029 h 5288275"/>
              <a:gd name="connsiteX2" fmla="*/ 7639329 w 7783153"/>
              <a:gd name="connsiteY2" fmla="*/ 0 h 5288275"/>
              <a:gd name="connsiteX3" fmla="*/ 5731826 w 7783153"/>
              <a:gd name="connsiteY3" fmla="*/ 4738443 h 5288275"/>
              <a:gd name="connsiteX4" fmla="*/ 0 w 7783153"/>
              <a:gd name="connsiteY4" fmla="*/ 3193598 h 5288275"/>
              <a:gd name="connsiteX0" fmla="*/ 0 w 7839992"/>
              <a:gd name="connsiteY0" fmla="*/ 3193598 h 5024159"/>
              <a:gd name="connsiteX1" fmla="*/ 735 w 7839992"/>
              <a:gd name="connsiteY1" fmla="*/ 18029 h 5024159"/>
              <a:gd name="connsiteX2" fmla="*/ 7639329 w 7839992"/>
              <a:gd name="connsiteY2" fmla="*/ 0 h 5024159"/>
              <a:gd name="connsiteX3" fmla="*/ 5731826 w 7839992"/>
              <a:gd name="connsiteY3" fmla="*/ 4738443 h 5024159"/>
              <a:gd name="connsiteX4" fmla="*/ 0 w 7839992"/>
              <a:gd name="connsiteY4" fmla="*/ 3193598 h 5024159"/>
              <a:gd name="connsiteX0" fmla="*/ 0 w 7773182"/>
              <a:gd name="connsiteY0" fmla="*/ 3193598 h 5299953"/>
              <a:gd name="connsiteX1" fmla="*/ 735 w 7773182"/>
              <a:gd name="connsiteY1" fmla="*/ 18029 h 5299953"/>
              <a:gd name="connsiteX2" fmla="*/ 7639329 w 7773182"/>
              <a:gd name="connsiteY2" fmla="*/ 0 h 5299953"/>
              <a:gd name="connsiteX3" fmla="*/ 5731826 w 7773182"/>
              <a:gd name="connsiteY3" fmla="*/ 4738443 h 5299953"/>
              <a:gd name="connsiteX4" fmla="*/ 0 w 7773182"/>
              <a:gd name="connsiteY4" fmla="*/ 3193598 h 5299953"/>
              <a:gd name="connsiteX0" fmla="*/ 0 w 7784539"/>
              <a:gd name="connsiteY0" fmla="*/ 3193598 h 5299953"/>
              <a:gd name="connsiteX1" fmla="*/ 735 w 7784539"/>
              <a:gd name="connsiteY1" fmla="*/ 18029 h 5299953"/>
              <a:gd name="connsiteX2" fmla="*/ 7639329 w 7784539"/>
              <a:gd name="connsiteY2" fmla="*/ 0 h 5299953"/>
              <a:gd name="connsiteX3" fmla="*/ 5731826 w 7784539"/>
              <a:gd name="connsiteY3" fmla="*/ 4738443 h 5299953"/>
              <a:gd name="connsiteX4" fmla="*/ 0 w 7784539"/>
              <a:gd name="connsiteY4" fmla="*/ 3193598 h 5299953"/>
              <a:gd name="connsiteX0" fmla="*/ 0 w 7780751"/>
              <a:gd name="connsiteY0" fmla="*/ 3193598 h 5299953"/>
              <a:gd name="connsiteX1" fmla="*/ 735 w 7780751"/>
              <a:gd name="connsiteY1" fmla="*/ 18029 h 5299953"/>
              <a:gd name="connsiteX2" fmla="*/ 7639329 w 7780751"/>
              <a:gd name="connsiteY2" fmla="*/ 0 h 5299953"/>
              <a:gd name="connsiteX3" fmla="*/ 5731826 w 7780751"/>
              <a:gd name="connsiteY3" fmla="*/ 4738443 h 5299953"/>
              <a:gd name="connsiteX4" fmla="*/ 0 w 7780751"/>
              <a:gd name="connsiteY4" fmla="*/ 3193598 h 5299953"/>
              <a:gd name="connsiteX0" fmla="*/ 0 w 7780751"/>
              <a:gd name="connsiteY0" fmla="*/ 3193598 h 5294739"/>
              <a:gd name="connsiteX1" fmla="*/ 735 w 7780751"/>
              <a:gd name="connsiteY1" fmla="*/ 18029 h 5294739"/>
              <a:gd name="connsiteX2" fmla="*/ 7639329 w 7780751"/>
              <a:gd name="connsiteY2" fmla="*/ 0 h 5294739"/>
              <a:gd name="connsiteX3" fmla="*/ 5731826 w 7780751"/>
              <a:gd name="connsiteY3" fmla="*/ 4738443 h 5294739"/>
              <a:gd name="connsiteX4" fmla="*/ 0 w 7780751"/>
              <a:gd name="connsiteY4" fmla="*/ 3193598 h 529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51" h="5294739">
                <a:moveTo>
                  <a:pt x="0" y="3193598"/>
                </a:moveTo>
                <a:lnTo>
                  <a:pt x="735" y="18029"/>
                </a:lnTo>
                <a:lnTo>
                  <a:pt x="7639329" y="0"/>
                </a:lnTo>
                <a:cubicBezTo>
                  <a:pt x="7947059" y="1018125"/>
                  <a:pt x="7928238" y="3485207"/>
                  <a:pt x="5731826" y="4738443"/>
                </a:cubicBezTo>
                <a:cubicBezTo>
                  <a:pt x="3535414" y="5991679"/>
                  <a:pt x="967155" y="4976654"/>
                  <a:pt x="0" y="3193598"/>
                </a:cubicBezTo>
                <a:close/>
              </a:path>
            </a:pathLst>
          </a:custGeom>
          <a:noFill/>
          <a:ln w="9525">
            <a:noFill/>
            <a:miter lim="800000"/>
            <a:headEnd/>
            <a:tailEnd/>
          </a:ln>
        </p:spPr>
        <p:txBody>
          <a:bodyPr/>
          <a:lstStyle/>
          <a:p>
            <a:endParaRPr lang="en-GB"/>
          </a:p>
        </p:txBody>
      </p:sp>
      <p:sp>
        <p:nvSpPr>
          <p:cNvPr id="17" name="Title 1"/>
          <p:cNvSpPr>
            <a:spLocks noGrp="1"/>
          </p:cNvSpPr>
          <p:nvPr>
            <p:ph type="title"/>
          </p:nvPr>
        </p:nvSpPr>
        <p:spPr>
          <a:xfrm>
            <a:off x="540000" y="87474"/>
            <a:ext cx="2700000" cy="918102"/>
          </a:xfrm>
        </p:spPr>
        <p:txBody>
          <a:bodyPr>
            <a:normAutofit/>
          </a:bodyPr>
          <a:lstStyle>
            <a:lvl1pPr algn="l">
              <a:defRPr sz="2100">
                <a:solidFill>
                  <a:schemeClr val="tx1"/>
                </a:solidFill>
                <a:latin typeface="NJFont Medium" panose="020B0603020304020204" pitchFamily="34" charset="0"/>
              </a:defRPr>
            </a:lvl1pPr>
          </a:lstStyle>
          <a:p>
            <a:r>
              <a:rPr lang="en-US"/>
              <a:t>Click to edit Master title style</a:t>
            </a:r>
          </a:p>
        </p:txBody>
      </p:sp>
      <p:sp>
        <p:nvSpPr>
          <p:cNvPr id="19" name="Text Placeholder 11"/>
          <p:cNvSpPr>
            <a:spLocks noGrp="1"/>
          </p:cNvSpPr>
          <p:nvPr>
            <p:ph type="body" sz="quarter" idx="10"/>
          </p:nvPr>
        </p:nvSpPr>
        <p:spPr>
          <a:xfrm>
            <a:off x="539552" y="1005576"/>
            <a:ext cx="2160000" cy="1242138"/>
          </a:xfrm>
        </p:spPr>
        <p:txBody>
          <a:bodyPr anchor="ctr">
            <a:normAutofit/>
          </a:bodyPr>
          <a:lstStyle>
            <a:lvl1pPr marL="0" indent="0" algn="l">
              <a:spcBef>
                <a:spcPts val="0"/>
              </a:spcBef>
              <a:buNone/>
              <a:defRPr sz="1200">
                <a:solidFill>
                  <a:schemeClr val="tx1"/>
                </a:solidFill>
                <a:latin typeface="NJFont Light" panose="020B0303020304020204" pitchFamily="34" charset="0"/>
              </a:defRPr>
            </a:lvl1pPr>
            <a:lvl4pPr marL="1028700" indent="0">
              <a:buNone/>
              <a:defRPr/>
            </a:lvl4pPr>
          </a:lstStyle>
          <a:p>
            <a:pPr lvl="0"/>
            <a:r>
              <a:rPr lang="en-US"/>
              <a:t>Click to edit Master text style</a:t>
            </a:r>
            <a:endParaRPr lang="en-GB"/>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4557197"/>
            <a:ext cx="8064000" cy="430536"/>
          </a:xfrm>
          <a:prstGeom prst="rect">
            <a:avLst/>
          </a:prstGeom>
        </p:spPr>
      </p:pic>
      <p:pic>
        <p:nvPicPr>
          <p:cNvPr id="9" name="Picture 2" descr="U:\Policy Advisor\Other\Planning_Roundel.jpg"/>
          <p:cNvPicPr>
            <a:picLocks noChangeAspect="1" noChangeArrowheads="1"/>
          </p:cNvPicPr>
          <p:nvPr userDrawn="1"/>
        </p:nvPicPr>
        <p:blipFill rotWithShape="1">
          <a:blip r:embed="rId3" cstate="print">
            <a:clrChange>
              <a:clrFrom>
                <a:srgbClr val="0019A9"/>
              </a:clrFrom>
              <a:clrTo>
                <a:srgbClr val="0019A9">
                  <a:alpha val="0"/>
                </a:srgbClr>
              </a:clrTo>
            </a:clrChange>
            <a:extLst>
              <a:ext uri="{28A0092B-C50C-407E-A947-70E740481C1C}">
                <a14:useLocalDpi xmlns:a14="http://schemas.microsoft.com/office/drawing/2010/main"/>
              </a:ext>
            </a:extLst>
          </a:blip>
          <a:srcRect/>
          <a:stretch/>
        </p:blipFill>
        <p:spPr bwMode="auto">
          <a:xfrm>
            <a:off x="647564" y="4742632"/>
            <a:ext cx="450000" cy="5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30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794B15-96D7-CB41-8439-2CC3144729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628650" y="1720402"/>
            <a:ext cx="7886700" cy="2784640"/>
          </a:xfrm>
        </p:spPr>
        <p:txBody>
          <a:bodyPr/>
          <a:lstStyle>
            <a:lvl1pPr>
              <a:buClr>
                <a:schemeClr val="bg1"/>
              </a:buClr>
              <a:defRPr>
                <a:solidFill>
                  <a:schemeClr val="tx1"/>
                </a:solidFill>
              </a:defRPr>
            </a:lvl1pPr>
            <a:lvl2pPr>
              <a:buClr>
                <a:schemeClr val="bg1"/>
              </a:buClr>
              <a:defRPr>
                <a:solidFill>
                  <a:schemeClr val="tx1"/>
                </a:solidFill>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628650" y="408384"/>
            <a:ext cx="7886700" cy="994172"/>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924A634E-FBBD-1C43-98A5-2B2340A238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28217" y="4565057"/>
            <a:ext cx="927281" cy="30237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68C4B-5580-CA48-90CD-FBFF778BB1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2"/>
          <a:stretch/>
        </p:blipFill>
        <p:spPr>
          <a:xfrm>
            <a:off x="3320714" y="0"/>
            <a:ext cx="5920347" cy="5143500"/>
          </a:xfrm>
          <a:prstGeom prst="rect">
            <a:avLst/>
          </a:prstGeom>
        </p:spPr>
      </p:pic>
      <p:sp>
        <p:nvSpPr>
          <p:cNvPr id="8" name="Title Placeholder 1">
            <a:extLst>
              <a:ext uri="{FF2B5EF4-FFF2-40B4-BE49-F238E27FC236}">
                <a16:creationId xmlns:a16="http://schemas.microsoft.com/office/drawing/2014/main" id="{5A751163-4BD7-0240-B990-E9330D0E9D60}"/>
              </a:ext>
            </a:extLst>
          </p:cNvPr>
          <p:cNvSpPr>
            <a:spLocks noGrp="1"/>
          </p:cNvSpPr>
          <p:nvPr>
            <p:ph type="title"/>
          </p:nvPr>
        </p:nvSpPr>
        <p:spPr>
          <a:xfrm>
            <a:off x="415343" y="2281187"/>
            <a:ext cx="2643939" cy="1597794"/>
          </a:xfrm>
          <a:prstGeom prst="rect">
            <a:avLst/>
          </a:prstGeom>
        </p:spPr>
        <p:txBody>
          <a:bodyPr vert="horz" lIns="91440" tIns="45720" rIns="91440" bIns="45720" rtlCol="0" anchor="ctr">
            <a:noAutofit/>
          </a:bodyPr>
          <a:lstStyle>
            <a:lvl1pPr>
              <a:defRPr sz="2800">
                <a:solidFill>
                  <a:schemeClr val="tx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9CCB5D68-EDC9-CD41-9246-E9EBE95520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221" y="4287483"/>
            <a:ext cx="1403832" cy="45777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3.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3.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38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0375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EDACA2-E333-C043-A3D7-7B6F457E726E}" type="datetimeFigureOut">
              <a:rPr lang="en-US" smtClean="0"/>
              <a:t>2/16/2022</a:t>
            </a:fld>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BE18F48-0767-2B4D-8095-F42DCB730015}" type="slidenum">
              <a:rPr lang="en-US" smtClean="0"/>
              <a:t>‹#›</a:t>
            </a:fld>
            <a:endParaRPr lang="en-US"/>
          </a:p>
        </p:txBody>
      </p:sp>
      <p:sp>
        <p:nvSpPr>
          <p:cNvPr id="5" name="MSIPCMContentMarking" descr="{&quot;HashCode&quot;:1369901735,&quot;Placement&quot;:&quot;Footer&quot;,&quot;Top&quot;:380.409363,&quot;Left&quot;:288.581818,&quot;SlideWidth&quot;:720,&quot;SlideHeight&quot;:405}">
            <a:extLst>
              <a:ext uri="{FF2B5EF4-FFF2-40B4-BE49-F238E27FC236}">
                <a16:creationId xmlns:a16="http://schemas.microsoft.com/office/drawing/2014/main" id="{275523F1-C809-4A0C-B36E-4DEE0C7C58B7}"/>
              </a:ext>
            </a:extLst>
          </p:cNvPr>
          <p:cNvSpPr txBox="1"/>
          <p:nvPr userDrawn="1"/>
        </p:nvSpPr>
        <p:spPr>
          <a:xfrm>
            <a:off x="3664989" y="4831199"/>
            <a:ext cx="1814022" cy="312301"/>
          </a:xfrm>
          <a:prstGeom prst="rect">
            <a:avLst/>
          </a:prstGeom>
          <a:noFill/>
        </p:spPr>
        <p:txBody>
          <a:bodyPr vert="horz" wrap="square" lIns="0" tIns="0" rIns="0" bIns="0" rtlCol="0" anchor="ctr" anchorCtr="1">
            <a:spAutoFit/>
          </a:bodyPr>
          <a:lstStyle/>
          <a:p>
            <a:pPr algn="ctr">
              <a:spcBef>
                <a:spcPts val="0"/>
              </a:spcBef>
              <a:spcAft>
                <a:spcPts val="0"/>
              </a:spcAft>
            </a:pPr>
            <a:r>
              <a:rPr lang="en-GB" sz="1400">
                <a:solidFill>
                  <a:srgbClr val="000000"/>
                </a:solidFill>
                <a:latin typeface="Calibri" panose="020F0502020204030204" pitchFamily="34" charset="0"/>
              </a:rPr>
              <a:t>TfL RESTRICTED</a:t>
            </a:r>
          </a:p>
        </p:txBody>
      </p:sp>
    </p:spTree>
    <p:extLst>
      <p:ext uri="{BB962C8B-B14F-4D97-AF65-F5344CB8AC3E}">
        <p14:creationId xmlns:p14="http://schemas.microsoft.com/office/powerpoint/2010/main" val="2124758420"/>
      </p:ext>
    </p:extLst>
  </p:cSld>
  <p:clrMap bg1="lt1" tx1="dk1" bg2="lt2" tx2="dk2" accent1="accent1" accent2="accent2" accent3="accent3" accent4="accent4" accent5="accent5" accent6="accent6" hlink="hlink" folHlink="folHlink"/>
  <p:sldLayoutIdLst>
    <p:sldLayoutId id="2147483681" r:id="rId1"/>
    <p:sldLayoutId id="2147483702" r:id="rId2"/>
    <p:sldLayoutId id="2147483701" r:id="rId3"/>
    <p:sldLayoutId id="2147483700" r:id="rId4"/>
    <p:sldLayoutId id="2147483699" r:id="rId5"/>
    <p:sldLayoutId id="2147483682" r:id="rId6"/>
    <p:sldLayoutId id="2147483695" r:id="rId7"/>
    <p:sldLayoutId id="2147483696" r:id="rId8"/>
    <p:sldLayoutId id="2147483683" r:id="rId9"/>
    <p:sldLayoutId id="2147483697" r:id="rId10"/>
    <p:sldLayoutId id="2147483698" r:id="rId11"/>
    <p:sldLayoutId id="2147483704" r:id="rId12"/>
    <p:sldLayoutId id="2147483694" r:id="rId13"/>
    <p:sldLayoutId id="2147483661" r:id="rId14"/>
    <p:sldLayoutId id="2147483703" r:id="rId15"/>
    <p:sldLayoutId id="2147483662" r:id="rId16"/>
    <p:sldLayoutId id="2147483665" r:id="rId17"/>
  </p:sldLayoutIdLst>
  <p:txStyles>
    <p:titleStyle>
      <a:lvl1pPr algn="l" defTabSz="685800" rtl="0" eaLnBrk="1" latinLnBrk="0" hangingPunct="1">
        <a:lnSpc>
          <a:spcPct val="90000"/>
        </a:lnSpc>
        <a:spcBef>
          <a:spcPct val="0"/>
        </a:spcBef>
        <a:buNone/>
        <a:defRPr sz="3300" b="1" i="0" kern="1200">
          <a:solidFill>
            <a:schemeClr val="tx1">
              <a:lumMod val="95000"/>
              <a:lumOff val="5000"/>
            </a:schemeClr>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Clr>
          <a:srgbClr val="8ABD24"/>
        </a:buClr>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Clr>
          <a:srgbClr val="8ABD24"/>
        </a:buClr>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Clr>
          <a:srgbClr val="8ABD24"/>
        </a:buClr>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Clr>
          <a:srgbClr val="8ABD24"/>
        </a:buClr>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8ABD24"/>
        </a:buClr>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38" name="Picture 1"/>
          <p:cNvPicPr/>
          <p:nvPr/>
        </p:nvPicPr>
        <p:blipFill>
          <a:blip r:embed="rId16" cstate="email">
            <a:extLst>
              <a:ext uri="{28A0092B-C50C-407E-A947-70E740481C1C}">
                <a14:useLocalDpi xmlns:a14="http://schemas.microsoft.com/office/drawing/2010/main"/>
              </a:ext>
            </a:extLst>
          </a:blip>
          <a:stretch/>
        </p:blipFill>
        <p:spPr>
          <a:xfrm>
            <a:off x="7828200" y="4565160"/>
            <a:ext cx="927000" cy="302040"/>
          </a:xfrm>
          <a:prstGeom prst="rect">
            <a:avLst/>
          </a:prstGeom>
          <a:ln>
            <a:noFill/>
          </a:ln>
        </p:spPr>
      </p:pic>
      <p:sp>
        <p:nvSpPr>
          <p:cNvPr id="239" name="PlaceHolder 1"/>
          <p:cNvSpPr>
            <a:spLocks noGrp="1"/>
          </p:cNvSpPr>
          <p:nvPr>
            <p:ph type="title"/>
          </p:nvPr>
        </p:nvSpPr>
        <p:spPr>
          <a:xfrm>
            <a:off x="457200" y="205200"/>
            <a:ext cx="8229240" cy="858600"/>
          </a:xfrm>
          <a:prstGeom prst="rect">
            <a:avLst/>
          </a:prstGeom>
        </p:spPr>
        <p:txBody>
          <a:bodyPr lIns="0" tIns="0" rIns="0" bIns="0" anchor="ctr">
            <a:noAutofit/>
          </a:bodyPr>
          <a:lstStyle/>
          <a:p>
            <a:r>
              <a:rPr lang="en-US" sz="1350" b="0" strike="noStrike" spc="-1">
                <a:solidFill>
                  <a:srgbClr val="000000"/>
                </a:solidFill>
                <a:latin typeface="Calibri"/>
              </a:rPr>
              <a:t>Click to edit the title text format</a:t>
            </a:r>
          </a:p>
        </p:txBody>
      </p:sp>
      <p:sp>
        <p:nvSpPr>
          <p:cNvPr id="240"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21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US" sz="15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US" sz="135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US" sz="135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US" sz="2000" b="0" strike="noStrike" spc="-1">
                <a:solidFill>
                  <a:srgbClr val="000000"/>
                </a:solidFill>
                <a:latin typeface="Arial"/>
              </a:rPr>
              <a:t>Seventh Outline Level</a:t>
            </a:r>
          </a:p>
        </p:txBody>
      </p:sp>
    </p:spTree>
    <p:extLst>
      <p:ext uri="{BB962C8B-B14F-4D97-AF65-F5344CB8AC3E}">
        <p14:creationId xmlns:p14="http://schemas.microsoft.com/office/powerpoint/2010/main" val="302945750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38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0375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EDACA2-E333-C043-A3D7-7B6F457E726E}" type="datetimeFigureOut">
              <a:rPr lang="en-US" smtClean="0"/>
              <a:t>2/16/2022</a:t>
            </a:fld>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BE18F48-0767-2B4D-8095-F42DCB730015}" type="slidenum">
              <a:rPr lang="en-US" smtClean="0"/>
              <a:t>‹#›</a:t>
            </a:fld>
            <a:endParaRPr lang="en-US" dirty="0"/>
          </a:p>
        </p:txBody>
      </p:sp>
    </p:spTree>
    <p:extLst>
      <p:ext uri="{BB962C8B-B14F-4D97-AF65-F5344CB8AC3E}">
        <p14:creationId xmlns:p14="http://schemas.microsoft.com/office/powerpoint/2010/main" val="19195066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685800" rtl="0" eaLnBrk="1" latinLnBrk="0" hangingPunct="1">
        <a:lnSpc>
          <a:spcPct val="90000"/>
        </a:lnSpc>
        <a:spcBef>
          <a:spcPct val="0"/>
        </a:spcBef>
        <a:buNone/>
        <a:defRPr sz="3300" b="1" i="0" kern="1200">
          <a:solidFill>
            <a:schemeClr val="tx1">
              <a:lumMod val="95000"/>
              <a:lumOff val="5000"/>
            </a:schemeClr>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Clr>
          <a:srgbClr val="8ABD24"/>
        </a:buClr>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Clr>
          <a:srgbClr val="8ABD24"/>
        </a:buClr>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Clr>
          <a:srgbClr val="8ABD24"/>
        </a:buClr>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Clr>
          <a:srgbClr val="8ABD24"/>
        </a:buClr>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8ABD24"/>
        </a:buClr>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540000" y="1"/>
            <a:ext cx="8064000" cy="864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8" name="Rectangle 9"/>
          <p:cNvSpPr>
            <a:spLocks noGrp="1" noChangeArrowheads="1"/>
          </p:cNvSpPr>
          <p:nvPr>
            <p:ph type="body" idx="1"/>
          </p:nvPr>
        </p:nvSpPr>
        <p:spPr bwMode="auto">
          <a:xfrm>
            <a:off x="540000" y="815207"/>
            <a:ext cx="8064000" cy="39960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sp>
        <p:nvSpPr>
          <p:cNvPr id="12" name="Slide Number Placeholder 11"/>
          <p:cNvSpPr>
            <a:spLocks noGrp="1"/>
          </p:cNvSpPr>
          <p:nvPr>
            <p:ph type="sldNum" sz="quarter" idx="4"/>
          </p:nvPr>
        </p:nvSpPr>
        <p:spPr>
          <a:xfrm>
            <a:off x="3505200" y="4825939"/>
            <a:ext cx="2133600" cy="310753"/>
          </a:xfrm>
          <a:prstGeom prst="rect">
            <a:avLst/>
          </a:prstGeom>
        </p:spPr>
        <p:txBody>
          <a:bodyPr vert="horz" lIns="0" tIns="0" rIns="0" bIns="0" rtlCol="0" anchor="ctr"/>
          <a:lstStyle>
            <a:lvl1pPr algn="ctr">
              <a:defRPr sz="900" smtClean="0">
                <a:solidFill>
                  <a:schemeClr val="tx2"/>
                </a:solidFill>
                <a:latin typeface="NJFont Book" pitchFamily="34" charset="0"/>
              </a:defRPr>
            </a:lvl1pPr>
          </a:lstStyle>
          <a:p>
            <a:pPr defTabSz="718362">
              <a:defRPr/>
            </a:pPr>
            <a:fld id="{CC7BF6BE-FDF8-4738-9FDE-D2548EB2DEE4}" type="slidenum">
              <a:rPr lang="en-GB" smtClean="0">
                <a:solidFill>
                  <a:srgbClr val="868F98"/>
                </a:solidFill>
              </a:rPr>
              <a:pPr defTabSz="718362">
                <a:defRPr/>
              </a:pPr>
              <a:t>‹#›</a:t>
            </a:fld>
            <a:endParaRPr lang="en-GB">
              <a:solidFill>
                <a:srgbClr val="868F98"/>
              </a:solidFill>
            </a:endParaRPr>
          </a:p>
        </p:txBody>
      </p:sp>
      <p:sp>
        <p:nvSpPr>
          <p:cNvPr id="2" name="MSIPCMContentMarking" descr="{&quot;HashCode&quot;:1369901735,&quot;Placement&quot;:&quot;Footer&quot;,&quot;Top&quot;:380.409363,&quot;Left&quot;:288.581818,&quot;SlideWidth&quot;:720,&quot;SlideHeight&quot;:405}">
            <a:extLst>
              <a:ext uri="{FF2B5EF4-FFF2-40B4-BE49-F238E27FC236}">
                <a16:creationId xmlns:a16="http://schemas.microsoft.com/office/drawing/2014/main" id="{B9B0F1AE-9174-431D-ACD0-AD13E4153B8A}"/>
              </a:ext>
            </a:extLst>
          </p:cNvPr>
          <p:cNvSpPr txBox="1"/>
          <p:nvPr userDrawn="1"/>
        </p:nvSpPr>
        <p:spPr>
          <a:xfrm>
            <a:off x="3664989" y="4831199"/>
            <a:ext cx="1814022" cy="312301"/>
          </a:xfrm>
          <a:prstGeom prst="rect">
            <a:avLst/>
          </a:prstGeom>
          <a:noFill/>
        </p:spPr>
        <p:txBody>
          <a:bodyPr vert="horz" wrap="square" lIns="0" tIns="0" rIns="0" bIns="0" rtlCol="0" anchor="ctr" anchorCtr="1">
            <a:normAutofit/>
          </a:bodyPr>
          <a:lstStyle/>
          <a:p>
            <a:pPr algn="ctr">
              <a:spcBef>
                <a:spcPts val="0"/>
              </a:spcBef>
              <a:spcAft>
                <a:spcPts val="0"/>
              </a:spcAft>
            </a:pPr>
            <a:r>
              <a:rPr lang="en-GB" sz="1400">
                <a:solidFill>
                  <a:srgbClr val="000000"/>
                </a:solidFill>
                <a:latin typeface="Calibri" panose="020F0502020204030204" pitchFamily="34" charset="0"/>
              </a:rPr>
              <a:t>TfL RESTRICTED</a:t>
            </a:r>
            <a:endParaRPr lang="en-GB" sz="14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1452110374"/>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Lst>
  <p:hf hdr="0" ftr="0" dt="0"/>
  <p:txStyles>
    <p:titleStyle>
      <a:lvl1pPr algn="l" rtl="0" eaLnBrk="1" fontAlgn="base" hangingPunct="1">
        <a:spcBef>
          <a:spcPct val="0"/>
        </a:spcBef>
        <a:spcAft>
          <a:spcPct val="0"/>
        </a:spcAft>
        <a:defRPr sz="1800">
          <a:solidFill>
            <a:srgbClr val="0019A8"/>
          </a:solidFill>
          <a:latin typeface="NJFont Light" pitchFamily="34" charset="0"/>
          <a:ea typeface="ＭＳ Ｐゴシック" pitchFamily="100" charset="-128"/>
          <a:cs typeface="NJFont Light" pitchFamily="34" charset="0"/>
        </a:defRPr>
      </a:lvl1pPr>
      <a:lvl2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2pPr>
      <a:lvl3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3pPr>
      <a:lvl4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4pPr>
      <a:lvl5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5pPr>
      <a:lvl6pPr marL="342900" algn="l" rtl="0" eaLnBrk="1" fontAlgn="base" hangingPunct="1">
        <a:spcBef>
          <a:spcPct val="0"/>
        </a:spcBef>
        <a:spcAft>
          <a:spcPct val="0"/>
        </a:spcAft>
        <a:defRPr sz="2550" b="1">
          <a:solidFill>
            <a:srgbClr val="0019A8"/>
          </a:solidFill>
          <a:latin typeface="Arial" pitchFamily="100" charset="0"/>
        </a:defRPr>
      </a:lvl6pPr>
      <a:lvl7pPr marL="685800" algn="l" rtl="0" eaLnBrk="1" fontAlgn="base" hangingPunct="1">
        <a:spcBef>
          <a:spcPct val="0"/>
        </a:spcBef>
        <a:spcAft>
          <a:spcPct val="0"/>
        </a:spcAft>
        <a:defRPr sz="2550" b="1">
          <a:solidFill>
            <a:srgbClr val="0019A8"/>
          </a:solidFill>
          <a:latin typeface="Arial" pitchFamily="100" charset="0"/>
        </a:defRPr>
      </a:lvl7pPr>
      <a:lvl8pPr marL="1028700" algn="l" rtl="0" eaLnBrk="1" fontAlgn="base" hangingPunct="1">
        <a:spcBef>
          <a:spcPct val="0"/>
        </a:spcBef>
        <a:spcAft>
          <a:spcPct val="0"/>
        </a:spcAft>
        <a:defRPr sz="2550" b="1">
          <a:solidFill>
            <a:srgbClr val="0019A8"/>
          </a:solidFill>
          <a:latin typeface="Arial" pitchFamily="100" charset="0"/>
        </a:defRPr>
      </a:lvl8pPr>
      <a:lvl9pPr marL="1371600" algn="l" rtl="0" eaLnBrk="1" fontAlgn="base" hangingPunct="1">
        <a:spcBef>
          <a:spcPct val="0"/>
        </a:spcBef>
        <a:spcAft>
          <a:spcPct val="0"/>
        </a:spcAft>
        <a:defRPr sz="2550" b="1">
          <a:solidFill>
            <a:srgbClr val="0019A8"/>
          </a:solidFill>
          <a:latin typeface="Arial" pitchFamily="100" charset="0"/>
        </a:defRPr>
      </a:lvl9pPr>
    </p:titleStyle>
    <p:bodyStyle>
      <a:lvl1pPr marL="257175" indent="-257175" algn="l" rtl="0" eaLnBrk="1" fontAlgn="base" hangingPunct="1">
        <a:spcBef>
          <a:spcPct val="75000"/>
        </a:spcBef>
        <a:spcAft>
          <a:spcPct val="0"/>
        </a:spcAft>
        <a:buChar char="•"/>
        <a:defRPr sz="1500">
          <a:solidFill>
            <a:schemeClr val="bg1"/>
          </a:solidFill>
          <a:latin typeface="NJFont Book" pitchFamily="34" charset="0"/>
          <a:ea typeface="ＭＳ Ｐゴシック" pitchFamily="100" charset="-128"/>
          <a:cs typeface="NJFont Book" pitchFamily="34" charset="0"/>
        </a:defRPr>
      </a:lvl1pPr>
      <a:lvl2pPr marL="557213" indent="-214313" algn="l" rtl="0" eaLnBrk="1" fontAlgn="base" hangingPunct="1">
        <a:spcBef>
          <a:spcPts val="324"/>
        </a:spcBef>
        <a:spcAft>
          <a:spcPct val="0"/>
        </a:spcAft>
        <a:buChar char="–"/>
        <a:defRPr sz="1350">
          <a:solidFill>
            <a:schemeClr val="bg1"/>
          </a:solidFill>
          <a:latin typeface="NJFont Book" pitchFamily="34" charset="0"/>
          <a:ea typeface="ＭＳ Ｐゴシック" pitchFamily="100" charset="-128"/>
          <a:cs typeface="ＭＳ Ｐゴシック"/>
        </a:defRPr>
      </a:lvl2pPr>
      <a:lvl3pPr marL="857250" indent="-171450" algn="l" rtl="0" eaLnBrk="1" fontAlgn="base" hangingPunct="1">
        <a:spcBef>
          <a:spcPct val="20000"/>
        </a:spcBef>
        <a:spcAft>
          <a:spcPct val="0"/>
        </a:spcAft>
        <a:buChar char="•"/>
        <a:defRPr sz="1350">
          <a:solidFill>
            <a:schemeClr val="bg1"/>
          </a:solidFill>
          <a:latin typeface="NJFont Book" pitchFamily="34" charset="0"/>
          <a:ea typeface="ＭＳ Ｐゴシック" pitchFamily="100" charset="-128"/>
          <a:cs typeface="ＭＳ Ｐゴシック"/>
        </a:defRPr>
      </a:lvl3pPr>
      <a:lvl4pPr marL="1200150" indent="-171450" algn="l" rtl="0" eaLnBrk="1" fontAlgn="base" hangingPunct="1">
        <a:spcBef>
          <a:spcPct val="20000"/>
        </a:spcBef>
        <a:spcAft>
          <a:spcPct val="0"/>
        </a:spcAft>
        <a:buChar char="–"/>
        <a:defRPr>
          <a:solidFill>
            <a:schemeClr val="bg1"/>
          </a:solidFill>
          <a:latin typeface="NJFont Book" pitchFamily="34" charset="0"/>
          <a:ea typeface="ＭＳ Ｐゴシック" pitchFamily="100" charset="-128"/>
          <a:cs typeface="ＭＳ Ｐゴシック"/>
        </a:defRPr>
      </a:lvl4pPr>
      <a:lvl5pPr marL="1543050" indent="-171450" algn="l" rtl="0" eaLnBrk="1" fontAlgn="base" hangingPunct="1">
        <a:spcBef>
          <a:spcPct val="20000"/>
        </a:spcBef>
        <a:spcAft>
          <a:spcPct val="0"/>
        </a:spcAft>
        <a:buChar char="»"/>
        <a:defRPr>
          <a:solidFill>
            <a:schemeClr val="bg1"/>
          </a:solidFill>
          <a:latin typeface="NJFont Book" pitchFamily="34" charset="0"/>
          <a:ea typeface="ＭＳ Ｐゴシック" pitchFamily="100" charset="-128"/>
          <a:cs typeface="ＭＳ Ｐゴシック"/>
        </a:defRPr>
      </a:lvl5pPr>
      <a:lvl6pPr marL="1885950" indent="-171450" algn="l" rtl="0" eaLnBrk="1" fontAlgn="base" hangingPunct="1">
        <a:spcBef>
          <a:spcPct val="20000"/>
        </a:spcBef>
        <a:spcAft>
          <a:spcPct val="0"/>
        </a:spcAft>
        <a:buChar char="»"/>
        <a:defRPr sz="1500" b="1">
          <a:solidFill>
            <a:schemeClr val="bg1"/>
          </a:solidFill>
          <a:latin typeface="+mn-lt"/>
          <a:ea typeface="ＭＳ Ｐゴシック" pitchFamily="100" charset="-128"/>
        </a:defRPr>
      </a:lvl6pPr>
      <a:lvl7pPr marL="2228850" indent="-171450" algn="l" rtl="0" eaLnBrk="1" fontAlgn="base" hangingPunct="1">
        <a:spcBef>
          <a:spcPct val="20000"/>
        </a:spcBef>
        <a:spcAft>
          <a:spcPct val="0"/>
        </a:spcAft>
        <a:buChar char="»"/>
        <a:defRPr sz="1500" b="1">
          <a:solidFill>
            <a:schemeClr val="bg1"/>
          </a:solidFill>
          <a:latin typeface="+mn-lt"/>
          <a:ea typeface="ＭＳ Ｐゴシック" pitchFamily="100" charset="-128"/>
        </a:defRPr>
      </a:lvl7pPr>
      <a:lvl8pPr marL="2571750" indent="-171450" algn="l" rtl="0" eaLnBrk="1" fontAlgn="base" hangingPunct="1">
        <a:spcBef>
          <a:spcPct val="20000"/>
        </a:spcBef>
        <a:spcAft>
          <a:spcPct val="0"/>
        </a:spcAft>
        <a:buChar char="»"/>
        <a:defRPr sz="1500" b="1">
          <a:solidFill>
            <a:schemeClr val="bg1"/>
          </a:solidFill>
          <a:latin typeface="+mn-lt"/>
          <a:ea typeface="ＭＳ Ｐゴシック" pitchFamily="100" charset="-128"/>
        </a:defRPr>
      </a:lvl8pPr>
      <a:lvl9pPr marL="2914650" indent="-171450" algn="l" rtl="0" eaLnBrk="1" fontAlgn="base" hangingPunct="1">
        <a:spcBef>
          <a:spcPct val="20000"/>
        </a:spcBef>
        <a:spcAft>
          <a:spcPct val="0"/>
        </a:spcAft>
        <a:buChar char="»"/>
        <a:defRPr sz="1500" b="1">
          <a:solidFill>
            <a:schemeClr val="bg1"/>
          </a:solidFill>
          <a:latin typeface="+mn-lt"/>
          <a:ea typeface="ＭＳ Ｐゴシック" pitchFamily="100"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44C6-F2E7-E54C-9695-E70E4606ECAD}"/>
              </a:ext>
            </a:extLst>
          </p:cNvPr>
          <p:cNvSpPr>
            <a:spLocks noGrp="1"/>
          </p:cNvSpPr>
          <p:nvPr>
            <p:ph type="title"/>
          </p:nvPr>
        </p:nvSpPr>
        <p:spPr>
          <a:xfrm>
            <a:off x="415342" y="610307"/>
            <a:ext cx="7873893" cy="774764"/>
          </a:xfrm>
        </p:spPr>
        <p:txBody>
          <a:bodyPr/>
          <a:lstStyle/>
          <a:p>
            <a:r>
              <a:rPr lang="en-US" dirty="0"/>
              <a:t>MORE Final Meeting </a:t>
            </a:r>
            <a:br>
              <a:rPr lang="en-US" dirty="0"/>
            </a:br>
            <a:endParaRPr lang="en-US" sz="1600" i="1" dirty="0"/>
          </a:p>
        </p:txBody>
      </p:sp>
      <p:sp>
        <p:nvSpPr>
          <p:cNvPr id="4" name="Text Placeholder 3">
            <a:extLst>
              <a:ext uri="{FF2B5EF4-FFF2-40B4-BE49-F238E27FC236}">
                <a16:creationId xmlns:a16="http://schemas.microsoft.com/office/drawing/2014/main" id="{55E4F227-A145-7241-91CF-ACDA67643ADD}"/>
              </a:ext>
            </a:extLst>
          </p:cNvPr>
          <p:cNvSpPr>
            <a:spLocks noGrp="1"/>
          </p:cNvSpPr>
          <p:nvPr>
            <p:ph type="body" sz="quarter" idx="10"/>
          </p:nvPr>
        </p:nvSpPr>
        <p:spPr>
          <a:xfrm>
            <a:off x="442369" y="1663664"/>
            <a:ext cx="6164493" cy="1598983"/>
          </a:xfrm>
        </p:spPr>
        <p:txBody>
          <a:bodyPr>
            <a:normAutofit/>
          </a:bodyPr>
          <a:lstStyle/>
          <a:p>
            <a:r>
              <a:rPr lang="en-US" dirty="0"/>
              <a:t>Roisin Naughton</a:t>
            </a:r>
          </a:p>
          <a:p>
            <a:endParaRPr lang="en-US" dirty="0"/>
          </a:p>
          <a:p>
            <a:r>
              <a:rPr lang="en-US" dirty="0"/>
              <a:t>London</a:t>
            </a:r>
          </a:p>
          <a:p>
            <a:endParaRPr lang="en-US" dirty="0">
              <a:solidFill>
                <a:srgbClr val="FF0000"/>
              </a:solidFill>
            </a:endParaRPr>
          </a:p>
        </p:txBody>
      </p:sp>
      <p:grpSp>
        <p:nvGrpSpPr>
          <p:cNvPr id="9" name="Group 8">
            <a:extLst>
              <a:ext uri="{FF2B5EF4-FFF2-40B4-BE49-F238E27FC236}">
                <a16:creationId xmlns:a16="http://schemas.microsoft.com/office/drawing/2014/main" id="{5ED04C81-D572-5041-82AA-A2598A7A796F}"/>
              </a:ext>
            </a:extLst>
          </p:cNvPr>
          <p:cNvGrpSpPr/>
          <p:nvPr/>
        </p:nvGrpSpPr>
        <p:grpSpPr>
          <a:xfrm>
            <a:off x="415342" y="4182779"/>
            <a:ext cx="2628626" cy="646330"/>
            <a:chOff x="415342" y="4182779"/>
            <a:chExt cx="2628626" cy="646330"/>
          </a:xfrm>
        </p:grpSpPr>
        <p:grpSp>
          <p:nvGrpSpPr>
            <p:cNvPr id="8" name="Group 7">
              <a:extLst>
                <a:ext uri="{FF2B5EF4-FFF2-40B4-BE49-F238E27FC236}">
                  <a16:creationId xmlns:a16="http://schemas.microsoft.com/office/drawing/2014/main" id="{B4E02B74-92A2-BB43-A909-E85B47EDD26C}"/>
                </a:ext>
              </a:extLst>
            </p:cNvPr>
            <p:cNvGrpSpPr/>
            <p:nvPr/>
          </p:nvGrpSpPr>
          <p:grpSpPr>
            <a:xfrm>
              <a:off x="482778" y="4182779"/>
              <a:ext cx="502571" cy="340054"/>
              <a:chOff x="482778" y="4182779"/>
              <a:chExt cx="502571" cy="340054"/>
            </a:xfrm>
          </p:grpSpPr>
          <p:sp>
            <p:nvSpPr>
              <p:cNvPr id="3" name="Rectangle 2">
                <a:extLst>
                  <a:ext uri="{FF2B5EF4-FFF2-40B4-BE49-F238E27FC236}">
                    <a16:creationId xmlns:a16="http://schemas.microsoft.com/office/drawing/2014/main" id="{BE66D1B9-58BC-AE44-A5E6-80297E4434CE}"/>
                  </a:ext>
                </a:extLst>
              </p:cNvPr>
              <p:cNvSpPr/>
              <p:nvPr/>
            </p:nvSpPr>
            <p:spPr>
              <a:xfrm>
                <a:off x="482778" y="4182779"/>
                <a:ext cx="502571" cy="3400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4149E1E-C018-9D43-9F3D-3B75FB2254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909" y="4198148"/>
                <a:ext cx="468308" cy="309317"/>
              </a:xfrm>
              <a:prstGeom prst="rect">
                <a:avLst/>
              </a:prstGeom>
            </p:spPr>
          </p:pic>
        </p:grpSp>
        <p:sp>
          <p:nvSpPr>
            <p:cNvPr id="6" name="Rectangle 5">
              <a:extLst>
                <a:ext uri="{FF2B5EF4-FFF2-40B4-BE49-F238E27FC236}">
                  <a16:creationId xmlns:a16="http://schemas.microsoft.com/office/drawing/2014/main" id="{B12B1743-FD45-8A4E-BB8C-A25983FF42B2}"/>
                </a:ext>
              </a:extLst>
            </p:cNvPr>
            <p:cNvSpPr/>
            <p:nvPr/>
          </p:nvSpPr>
          <p:spPr>
            <a:xfrm>
              <a:off x="983098" y="4182779"/>
              <a:ext cx="2060870" cy="369332"/>
            </a:xfrm>
            <a:prstGeom prst="rect">
              <a:avLst/>
            </a:prstGeom>
          </p:spPr>
          <p:txBody>
            <a:bodyPr wrap="square">
              <a:spAutoFit/>
            </a:bodyPr>
            <a:lstStyle/>
            <a:p>
              <a:r>
                <a:rPr lang="en-GB" sz="600" b="0" i="0" kern="1200" dirty="0">
                  <a:solidFill>
                    <a:schemeClr val="bg1"/>
                  </a:solidFill>
                  <a:effectLst/>
                  <a:latin typeface="+mn-lt"/>
                </a:rPr>
                <a:t>This project has received funding from the European Union’s Horizon 2020 research and innovation programme under grant agreement No </a:t>
              </a:r>
              <a:r>
                <a:rPr lang="en-GB" sz="600" dirty="0">
                  <a:solidFill>
                    <a:schemeClr val="bg1"/>
                  </a:solidFill>
                </a:rPr>
                <a:t>769276.</a:t>
              </a:r>
              <a:endParaRPr lang="en-US" sz="600" dirty="0">
                <a:solidFill>
                  <a:schemeClr val="bg1"/>
                </a:solidFill>
                <a:latin typeface="+mn-lt"/>
              </a:endParaRPr>
            </a:p>
          </p:txBody>
        </p:sp>
        <p:sp>
          <p:nvSpPr>
            <p:cNvPr id="7" name="Rectangle 6">
              <a:extLst>
                <a:ext uri="{FF2B5EF4-FFF2-40B4-BE49-F238E27FC236}">
                  <a16:creationId xmlns:a16="http://schemas.microsoft.com/office/drawing/2014/main" id="{02E07A56-7170-004C-9EF3-DFB3DECD42E4}"/>
                </a:ext>
              </a:extLst>
            </p:cNvPr>
            <p:cNvSpPr/>
            <p:nvPr/>
          </p:nvSpPr>
          <p:spPr>
            <a:xfrm>
              <a:off x="415342" y="4552110"/>
              <a:ext cx="2628626" cy="276999"/>
            </a:xfrm>
            <a:prstGeom prst="rect">
              <a:avLst/>
            </a:prstGeom>
          </p:spPr>
          <p:txBody>
            <a:bodyPr wrap="square">
              <a:spAutoFit/>
            </a:bodyPr>
            <a:lstStyle/>
            <a:p>
              <a:r>
                <a:rPr lang="en-GB" sz="600" dirty="0">
                  <a:solidFill>
                    <a:schemeClr val="bg1"/>
                  </a:solidFill>
                </a:rPr>
                <a:t>This document reflects only the author's view and that the Agency is not responsible for any use that may be made of the information it contains.</a:t>
              </a:r>
              <a:endParaRPr lang="en-US" sz="600" dirty="0">
                <a:solidFill>
                  <a:schemeClr val="bg1"/>
                </a:solidFill>
              </a:endParaRPr>
            </a:p>
          </p:txBody>
        </p:sp>
      </p:grpSp>
    </p:spTree>
    <p:extLst>
      <p:ext uri="{BB962C8B-B14F-4D97-AF65-F5344CB8AC3E}">
        <p14:creationId xmlns:p14="http://schemas.microsoft.com/office/powerpoint/2010/main" val="718703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D25C8-794C-41BE-BA62-B148FE4A47B6}"/>
              </a:ext>
            </a:extLst>
          </p:cNvPr>
          <p:cNvPicPr>
            <a:picLocks noChangeAspect="1"/>
          </p:cNvPicPr>
          <p:nvPr/>
        </p:nvPicPr>
        <p:blipFill>
          <a:blip r:embed="rId3"/>
          <a:stretch>
            <a:fillRect/>
          </a:stretch>
        </p:blipFill>
        <p:spPr>
          <a:xfrm>
            <a:off x="201125" y="1949838"/>
            <a:ext cx="4512861" cy="2983832"/>
          </a:xfrm>
          <a:prstGeom prst="rect">
            <a:avLst/>
          </a:prstGeom>
        </p:spPr>
      </p:pic>
      <p:sp>
        <p:nvSpPr>
          <p:cNvPr id="7" name="TextBox 6">
            <a:extLst>
              <a:ext uri="{FF2B5EF4-FFF2-40B4-BE49-F238E27FC236}">
                <a16:creationId xmlns:a16="http://schemas.microsoft.com/office/drawing/2014/main" id="{8CF84F35-18CF-4905-9B59-EFA10872DEC6}"/>
              </a:ext>
            </a:extLst>
          </p:cNvPr>
          <p:cNvSpPr txBox="1"/>
          <p:nvPr/>
        </p:nvSpPr>
        <p:spPr>
          <a:xfrm>
            <a:off x="196760" y="1340936"/>
            <a:ext cx="4512861" cy="507831"/>
          </a:xfrm>
          <a:prstGeom prst="rect">
            <a:avLst/>
          </a:prstGeom>
          <a:solidFill>
            <a:schemeClr val="bg1"/>
          </a:solid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Calibri" panose="020F0502020204030204"/>
                <a:ea typeface="+mn-ea"/>
                <a:cs typeface="+mn-cs"/>
              </a:rPr>
              <a:t>Modelled Area 1, PM Peak (Baseline), Level Of Service (</a:t>
            </a:r>
            <a:r>
              <a:rPr kumimoji="0" lang="en-GB" sz="1350" b="0" i="0" u="none" strike="noStrike" kern="1200" cap="none" spc="0" normalizeH="0" baseline="0" noProof="0" err="1">
                <a:ln>
                  <a:noFill/>
                </a:ln>
                <a:solidFill>
                  <a:prstClr val="black"/>
                </a:solidFill>
                <a:effectLst/>
                <a:uLnTx/>
                <a:uFillTx/>
                <a:latin typeface="Calibri" panose="020F0502020204030204"/>
                <a:ea typeface="+mn-ea"/>
                <a:cs typeface="+mn-cs"/>
              </a:rPr>
              <a:t>Fruin</a:t>
            </a:r>
            <a:r>
              <a:rPr kumimoji="0" lang="en-GB" sz="1350" b="0" i="0" u="none" strike="noStrike" kern="1200" cap="none" spc="0" normalizeH="0" baseline="0" noProof="0">
                <a:ln>
                  <a:noFill/>
                </a:ln>
                <a:solidFill>
                  <a:prstClr val="black"/>
                </a:solidFill>
                <a:effectLst/>
                <a:uLnTx/>
                <a:uFillTx/>
                <a:latin typeface="Calibri" panose="020F0502020204030204"/>
                <a:ea typeface="+mn-ea"/>
                <a:cs typeface="+mn-cs"/>
              </a:rPr>
              <a:t>) – Maximum Density</a:t>
            </a:r>
          </a:p>
        </p:txBody>
      </p:sp>
      <p:sp>
        <p:nvSpPr>
          <p:cNvPr id="5" name="TextBox 4">
            <a:extLst>
              <a:ext uri="{FF2B5EF4-FFF2-40B4-BE49-F238E27FC236}">
                <a16:creationId xmlns:a16="http://schemas.microsoft.com/office/drawing/2014/main" id="{5CF18FFB-383E-4F0D-938E-8BD98529981D}"/>
              </a:ext>
            </a:extLst>
          </p:cNvPr>
          <p:cNvSpPr txBox="1"/>
          <p:nvPr/>
        </p:nvSpPr>
        <p:spPr>
          <a:xfrm>
            <a:off x="4900265" y="1340935"/>
            <a:ext cx="4042610" cy="507831"/>
          </a:xfrm>
          <a:prstGeom prst="rect">
            <a:avLst/>
          </a:prstGeom>
          <a:solidFill>
            <a:schemeClr val="bg1"/>
          </a:solid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Calibri" panose="020F0502020204030204"/>
                <a:ea typeface="+mn-ea"/>
                <a:cs typeface="+mn-cs"/>
              </a:rPr>
              <a:t>Modelled Area 1, PM Peak (PT Priority), Level Of Service (</a:t>
            </a:r>
            <a:r>
              <a:rPr kumimoji="0" lang="en-GB" sz="1350" b="0" i="0" u="none" strike="noStrike" kern="1200" cap="none" spc="0" normalizeH="0" baseline="0" noProof="0" err="1">
                <a:ln>
                  <a:noFill/>
                </a:ln>
                <a:solidFill>
                  <a:prstClr val="black"/>
                </a:solidFill>
                <a:effectLst/>
                <a:uLnTx/>
                <a:uFillTx/>
                <a:latin typeface="Calibri" panose="020F0502020204030204"/>
                <a:ea typeface="+mn-ea"/>
                <a:cs typeface="+mn-cs"/>
              </a:rPr>
              <a:t>Fruin</a:t>
            </a:r>
            <a:r>
              <a:rPr kumimoji="0" lang="en-GB" sz="1350" b="0" i="0" u="none" strike="noStrike" kern="1200" cap="none" spc="0" normalizeH="0" baseline="0" noProof="0">
                <a:ln>
                  <a:noFill/>
                </a:ln>
                <a:solidFill>
                  <a:prstClr val="black"/>
                </a:solidFill>
                <a:effectLst/>
                <a:uLnTx/>
                <a:uFillTx/>
                <a:latin typeface="Calibri" panose="020F0502020204030204"/>
                <a:ea typeface="+mn-ea"/>
                <a:cs typeface="+mn-cs"/>
              </a:rPr>
              <a:t>) – Maximum Density</a:t>
            </a:r>
          </a:p>
        </p:txBody>
      </p:sp>
      <p:pic>
        <p:nvPicPr>
          <p:cNvPr id="3" name="Picture 2">
            <a:extLst>
              <a:ext uri="{FF2B5EF4-FFF2-40B4-BE49-F238E27FC236}">
                <a16:creationId xmlns:a16="http://schemas.microsoft.com/office/drawing/2014/main" id="{63739693-8944-4947-8B45-3FAA9B29F88A}"/>
              </a:ext>
            </a:extLst>
          </p:cNvPr>
          <p:cNvPicPr>
            <a:picLocks noChangeAspect="1"/>
          </p:cNvPicPr>
          <p:nvPr/>
        </p:nvPicPr>
        <p:blipFill rotWithShape="1">
          <a:blip r:embed="rId4"/>
          <a:srcRect l="80419" t="13794" r="7790" b="65494"/>
          <a:stretch/>
        </p:blipFill>
        <p:spPr>
          <a:xfrm>
            <a:off x="4904630" y="1949838"/>
            <a:ext cx="4038245" cy="2983832"/>
          </a:xfrm>
          <a:prstGeom prst="rect">
            <a:avLst/>
          </a:prstGeom>
        </p:spPr>
      </p:pic>
      <p:grpSp>
        <p:nvGrpSpPr>
          <p:cNvPr id="8" name="Group 7">
            <a:extLst>
              <a:ext uri="{FF2B5EF4-FFF2-40B4-BE49-F238E27FC236}">
                <a16:creationId xmlns:a16="http://schemas.microsoft.com/office/drawing/2014/main" id="{0A6B1262-18C6-40BF-BD3D-D0BFFC2C1C4E}"/>
              </a:ext>
            </a:extLst>
          </p:cNvPr>
          <p:cNvGrpSpPr/>
          <p:nvPr/>
        </p:nvGrpSpPr>
        <p:grpSpPr>
          <a:xfrm>
            <a:off x="6148137" y="93872"/>
            <a:ext cx="2958252" cy="1193592"/>
            <a:chOff x="81963" y="2131649"/>
            <a:chExt cx="8980073" cy="3246174"/>
          </a:xfrm>
        </p:grpSpPr>
        <p:pic>
          <p:nvPicPr>
            <p:cNvPr id="9" name="Picture 8">
              <a:extLst>
                <a:ext uri="{FF2B5EF4-FFF2-40B4-BE49-F238E27FC236}">
                  <a16:creationId xmlns:a16="http://schemas.microsoft.com/office/drawing/2014/main" id="{DB82DA27-275D-4FDE-8F17-A7E68D74E086}"/>
                </a:ext>
              </a:extLst>
            </p:cNvPr>
            <p:cNvPicPr>
              <a:picLocks noChangeAspect="1"/>
            </p:cNvPicPr>
            <p:nvPr/>
          </p:nvPicPr>
          <p:blipFill rotWithShape="1">
            <a:blip r:embed="rId5"/>
            <a:srcRect l="10625" t="28547" r="3081" b="24709"/>
            <a:stretch/>
          </p:blipFill>
          <p:spPr>
            <a:xfrm>
              <a:off x="81963" y="2134891"/>
              <a:ext cx="8980073" cy="3242932"/>
            </a:xfrm>
            <a:prstGeom prst="rect">
              <a:avLst/>
            </a:prstGeom>
          </p:spPr>
        </p:pic>
        <p:sp>
          <p:nvSpPr>
            <p:cNvPr id="10" name="Rectangle 9">
              <a:extLst>
                <a:ext uri="{FF2B5EF4-FFF2-40B4-BE49-F238E27FC236}">
                  <a16:creationId xmlns:a16="http://schemas.microsoft.com/office/drawing/2014/main" id="{49834F22-616C-4037-9D71-73F3B0CAE034}"/>
                </a:ext>
              </a:extLst>
            </p:cNvPr>
            <p:cNvSpPr/>
            <p:nvPr/>
          </p:nvSpPr>
          <p:spPr bwMode="auto">
            <a:xfrm>
              <a:off x="1675069" y="2131649"/>
              <a:ext cx="1890823" cy="3242932"/>
            </a:xfrm>
            <a:prstGeom prst="rect">
              <a:avLst/>
            </a:prstGeom>
            <a:noFill/>
            <a:ln w="28575" cap="flat" cmpd="sng" algn="ctr">
              <a:solidFill>
                <a:srgbClr val="FF0000"/>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sp>
          <p:nvSpPr>
            <p:cNvPr id="11" name="Rectangle 10">
              <a:extLst>
                <a:ext uri="{FF2B5EF4-FFF2-40B4-BE49-F238E27FC236}">
                  <a16:creationId xmlns:a16="http://schemas.microsoft.com/office/drawing/2014/main" id="{7420C026-4D76-4C11-9638-08E028F7E155}"/>
                </a:ext>
              </a:extLst>
            </p:cNvPr>
            <p:cNvSpPr/>
            <p:nvPr/>
          </p:nvSpPr>
          <p:spPr bwMode="auto">
            <a:xfrm>
              <a:off x="3602452" y="2131649"/>
              <a:ext cx="1890823" cy="3242932"/>
            </a:xfrm>
            <a:prstGeom prst="rect">
              <a:avLst/>
            </a:prstGeom>
            <a:noFill/>
            <a:ln w="28575" cap="flat" cmpd="sng" algn="ctr">
              <a:solidFill>
                <a:schemeClr val="accent2"/>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sp>
          <p:nvSpPr>
            <p:cNvPr id="12" name="Rectangle 11">
              <a:extLst>
                <a:ext uri="{FF2B5EF4-FFF2-40B4-BE49-F238E27FC236}">
                  <a16:creationId xmlns:a16="http://schemas.microsoft.com/office/drawing/2014/main" id="{F33F0640-3D44-49CF-9532-EF84F8B760D7}"/>
                </a:ext>
              </a:extLst>
            </p:cNvPr>
            <p:cNvSpPr/>
            <p:nvPr/>
          </p:nvSpPr>
          <p:spPr bwMode="auto">
            <a:xfrm>
              <a:off x="5514935" y="2131649"/>
              <a:ext cx="1890823" cy="3242932"/>
            </a:xfrm>
            <a:prstGeom prst="rect">
              <a:avLst/>
            </a:prstGeom>
            <a:noFill/>
            <a:ln w="28575" cap="flat" cmpd="sng" algn="ctr">
              <a:solidFill>
                <a:schemeClr val="accent4"/>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grpSp>
      <p:sp>
        <p:nvSpPr>
          <p:cNvPr id="6" name="Rectangle 5">
            <a:extLst>
              <a:ext uri="{FF2B5EF4-FFF2-40B4-BE49-F238E27FC236}">
                <a16:creationId xmlns:a16="http://schemas.microsoft.com/office/drawing/2014/main" id="{2E82CDC2-8EA6-48DB-A142-3805BE541CAA}"/>
              </a:ext>
            </a:extLst>
          </p:cNvPr>
          <p:cNvSpPr/>
          <p:nvPr/>
        </p:nvSpPr>
        <p:spPr>
          <a:xfrm>
            <a:off x="7080830" y="708084"/>
            <a:ext cx="311442" cy="1492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2">
            <a:extLst>
              <a:ext uri="{FF2B5EF4-FFF2-40B4-BE49-F238E27FC236}">
                <a16:creationId xmlns:a16="http://schemas.microsoft.com/office/drawing/2014/main" id="{CF33A01A-CBE7-46D8-9C6E-707D6AEAE468}"/>
              </a:ext>
            </a:extLst>
          </p:cNvPr>
          <p:cNvSpPr txBox="1">
            <a:spLocks/>
          </p:cNvSpPr>
          <p:nvPr/>
        </p:nvSpPr>
        <p:spPr>
          <a:xfrm>
            <a:off x="295274" y="19002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tx1">
                    <a:lumMod val="95000"/>
                    <a:lumOff val="5000"/>
                  </a:schemeClr>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700" b="1" i="0" u="none" strike="noStrike" kern="1200" cap="none" spc="0" normalizeH="0" baseline="0" noProof="0" dirty="0">
                <a:ln>
                  <a:noFill/>
                </a:ln>
                <a:solidFill>
                  <a:prstClr val="black">
                    <a:lumMod val="95000"/>
                    <a:lumOff val="5000"/>
                  </a:prstClr>
                </a:solidFill>
                <a:effectLst/>
                <a:uLnTx/>
                <a:uFillTx/>
                <a:latin typeface="Arial" charset="0"/>
                <a:cs typeface="Arial" charset="0"/>
              </a:rPr>
              <a:t>Pedestrian Density</a:t>
            </a:r>
          </a:p>
        </p:txBody>
      </p:sp>
    </p:spTree>
    <p:extLst>
      <p:ext uri="{BB962C8B-B14F-4D97-AF65-F5344CB8AC3E}">
        <p14:creationId xmlns:p14="http://schemas.microsoft.com/office/powerpoint/2010/main" val="308415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9F04F8-B07C-4B80-AA8A-469C03DBA6E5}"/>
              </a:ext>
            </a:extLst>
          </p:cNvPr>
          <p:cNvSpPr txBox="1"/>
          <p:nvPr/>
        </p:nvSpPr>
        <p:spPr>
          <a:xfrm>
            <a:off x="-19606" y="4771015"/>
            <a:ext cx="934140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rPr>
              <a:t>Model results are indicative only and are based on pre-feasibility, non-audited designs of the highway and signal design.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rPr>
              <a:t>Model results should not be used or relied upon outside of the MORE project. </a:t>
            </a:r>
          </a:p>
        </p:txBody>
      </p:sp>
      <p:graphicFrame>
        <p:nvGraphicFramePr>
          <p:cNvPr id="2" name="Table 1">
            <a:extLst>
              <a:ext uri="{FF2B5EF4-FFF2-40B4-BE49-F238E27FC236}">
                <a16:creationId xmlns:a16="http://schemas.microsoft.com/office/drawing/2014/main" id="{B59E1D35-4A3D-4F7A-9662-3D20C5FAAF03}"/>
              </a:ext>
            </a:extLst>
          </p:cNvPr>
          <p:cNvGraphicFramePr>
            <a:graphicFrameLocks noGrp="1"/>
          </p:cNvGraphicFramePr>
          <p:nvPr/>
        </p:nvGraphicFramePr>
        <p:xfrm>
          <a:off x="707974" y="971064"/>
          <a:ext cx="6211181" cy="3718560"/>
        </p:xfrm>
        <a:graphic>
          <a:graphicData uri="http://schemas.openxmlformats.org/drawingml/2006/table">
            <a:tbl>
              <a:tblPr firstRow="1" firstCol="1" bandRow="1">
                <a:tableStyleId>{5C22544A-7EE6-4342-B048-85BDC9FD1C3A}</a:tableStyleId>
              </a:tblPr>
              <a:tblGrid>
                <a:gridCol w="572247">
                  <a:extLst>
                    <a:ext uri="{9D8B030D-6E8A-4147-A177-3AD203B41FA5}">
                      <a16:colId xmlns:a16="http://schemas.microsoft.com/office/drawing/2014/main" val="1050784678"/>
                    </a:ext>
                  </a:extLst>
                </a:gridCol>
                <a:gridCol w="1127392">
                  <a:extLst>
                    <a:ext uri="{9D8B030D-6E8A-4147-A177-3AD203B41FA5}">
                      <a16:colId xmlns:a16="http://schemas.microsoft.com/office/drawing/2014/main" val="3329491476"/>
                    </a:ext>
                  </a:extLst>
                </a:gridCol>
                <a:gridCol w="1128050">
                  <a:extLst>
                    <a:ext uri="{9D8B030D-6E8A-4147-A177-3AD203B41FA5}">
                      <a16:colId xmlns:a16="http://schemas.microsoft.com/office/drawing/2014/main" val="2589472703"/>
                    </a:ext>
                  </a:extLst>
                </a:gridCol>
                <a:gridCol w="1127392">
                  <a:extLst>
                    <a:ext uri="{9D8B030D-6E8A-4147-A177-3AD203B41FA5}">
                      <a16:colId xmlns:a16="http://schemas.microsoft.com/office/drawing/2014/main" val="1781212511"/>
                    </a:ext>
                  </a:extLst>
                </a:gridCol>
                <a:gridCol w="1128050">
                  <a:extLst>
                    <a:ext uri="{9D8B030D-6E8A-4147-A177-3AD203B41FA5}">
                      <a16:colId xmlns:a16="http://schemas.microsoft.com/office/drawing/2014/main" val="3469546589"/>
                    </a:ext>
                  </a:extLst>
                </a:gridCol>
                <a:gridCol w="1128050">
                  <a:extLst>
                    <a:ext uri="{9D8B030D-6E8A-4147-A177-3AD203B41FA5}">
                      <a16:colId xmlns:a16="http://schemas.microsoft.com/office/drawing/2014/main" val="3513254637"/>
                    </a:ext>
                  </a:extLst>
                </a:gridCol>
              </a:tblGrid>
              <a:tr h="170507">
                <a:tc>
                  <a:txBody>
                    <a:bodyPr/>
                    <a:lstStyle/>
                    <a:p>
                      <a:endParaRPr lang="en-GB" sz="1100">
                        <a:effectLst/>
                        <a:latin typeface="Calibri" panose="020F0502020204030204" pitchFamily="34" charset="0"/>
                        <a:cs typeface="Arial" panose="020B0604020202020204" pitchFamily="34" charset="0"/>
                      </a:endParaRPr>
                    </a:p>
                  </a:txBody>
                  <a:tcPr marL="67998" marR="67998" marT="0" marB="0" anchor="b"/>
                </a:tc>
                <a:tc gridSpan="5">
                  <a:txBody>
                    <a:bodyPr/>
                    <a:lstStyle/>
                    <a:p>
                      <a:pPr algn="ctr"/>
                      <a:r>
                        <a:rPr lang="en-GB" sz="1200" dirty="0">
                          <a:effectLst/>
                        </a:rPr>
                        <a:t>Average Speed (mph)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24369424"/>
                  </a:ext>
                </a:extLst>
              </a:tr>
              <a:tr h="341014">
                <a:tc>
                  <a:txBody>
                    <a:bodyPr/>
                    <a:lstStyle/>
                    <a:p>
                      <a:endParaRPr lang="en-GB" sz="1100">
                        <a:effectLst/>
                        <a:latin typeface="Calibri" panose="020F0502020204030204" pitchFamily="34" charset="0"/>
                        <a:cs typeface="Arial" panose="020B0604020202020204" pitchFamily="34" charset="0"/>
                      </a:endParaRPr>
                    </a:p>
                  </a:txBody>
                  <a:tcPr marL="67998" marR="67998" marT="0" marB="0" anchor="b"/>
                </a:tc>
                <a:tc>
                  <a:txBody>
                    <a:bodyPr/>
                    <a:lstStyle/>
                    <a:p>
                      <a:pPr algn="ctr"/>
                      <a:r>
                        <a:rPr lang="en-GB" sz="1200" b="1">
                          <a:effectLst/>
                        </a:rPr>
                        <a:t>All</a:t>
                      </a:r>
                      <a:endParaRPr lang="en-GB" sz="1100" b="1">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200" b="1">
                          <a:effectLst/>
                        </a:rPr>
                        <a:t>Motorised</a:t>
                      </a:r>
                      <a:endParaRPr lang="en-GB" sz="1100" b="1">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200" b="1">
                          <a:effectLst/>
                        </a:rPr>
                        <a:t>Cyclists</a:t>
                      </a:r>
                      <a:endParaRPr lang="en-GB" sz="1100" b="1">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200" b="1">
                          <a:effectLst/>
                        </a:rPr>
                        <a:t>Cars </a:t>
                      </a:r>
                      <a:endParaRPr lang="en-GB" sz="1100" b="1">
                        <a:effectLst/>
                      </a:endParaRPr>
                    </a:p>
                    <a:p>
                      <a:pPr algn="ctr"/>
                      <a:r>
                        <a:rPr lang="en-GB" sz="1200" b="1">
                          <a:effectLst/>
                        </a:rPr>
                        <a:t>(exc Taxi)</a:t>
                      </a:r>
                      <a:endParaRPr lang="en-GB" sz="1100" b="1">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tc>
                <a:tc>
                  <a:txBody>
                    <a:bodyPr/>
                    <a:lstStyle/>
                    <a:p>
                      <a:pPr algn="ctr"/>
                      <a:endParaRPr lang="en-GB" sz="1200" b="1" dirty="0">
                        <a:effectLst/>
                      </a:endParaRPr>
                    </a:p>
                    <a:p>
                      <a:pPr algn="ctr"/>
                      <a:r>
                        <a:rPr lang="en-GB" sz="1200" b="1" dirty="0">
                          <a:effectLst/>
                        </a:rPr>
                        <a:t>Bus</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tc>
                <a:extLst>
                  <a:ext uri="{0D108BD9-81ED-4DB2-BD59-A6C34878D82A}">
                    <a16:rowId xmlns:a16="http://schemas.microsoft.com/office/drawing/2014/main" val="1774893265"/>
                  </a:ext>
                </a:extLst>
              </a:tr>
              <a:tr h="170507">
                <a:tc gridSpan="6">
                  <a:txBody>
                    <a:bodyPr/>
                    <a:lstStyle/>
                    <a:p>
                      <a:r>
                        <a:rPr lang="en-GB" sz="1200" dirty="0">
                          <a:effectLst/>
                        </a:rPr>
                        <a:t>Current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4999391"/>
                  </a:ext>
                </a:extLst>
              </a:tr>
              <a:tr h="397850">
                <a:tc>
                  <a:txBody>
                    <a:bodyPr/>
                    <a:lstStyle/>
                    <a:p>
                      <a:r>
                        <a:rPr lang="en-GB" sz="1400">
                          <a:effectLst/>
                        </a:rPr>
                        <a:t>1700-1800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6.0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5.9</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9.5</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5.9</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dirty="0">
                          <a:effectLst/>
                        </a:rPr>
                        <a:t>6.1</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extLst>
                  <a:ext uri="{0D108BD9-81ED-4DB2-BD59-A6C34878D82A}">
                    <a16:rowId xmlns:a16="http://schemas.microsoft.com/office/drawing/2014/main" val="733029256"/>
                  </a:ext>
                </a:extLst>
              </a:tr>
              <a:tr h="397850">
                <a:tc>
                  <a:txBody>
                    <a:bodyPr/>
                    <a:lstStyle/>
                    <a:p>
                      <a:r>
                        <a:rPr lang="en-GB" sz="1400">
                          <a:effectLst/>
                        </a:rPr>
                        <a:t>1800-1900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7.4</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7.2</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10.2</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7.2</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7.0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extLst>
                  <a:ext uri="{0D108BD9-81ED-4DB2-BD59-A6C34878D82A}">
                    <a16:rowId xmlns:a16="http://schemas.microsoft.com/office/drawing/2014/main" val="2985219420"/>
                  </a:ext>
                </a:extLst>
              </a:tr>
              <a:tr h="198925">
                <a:tc gridSpan="6">
                  <a:txBody>
                    <a:bodyPr/>
                    <a:lstStyle/>
                    <a:p>
                      <a:r>
                        <a:rPr lang="en-GB" sz="1400">
                          <a:effectLst/>
                        </a:rPr>
                        <a:t>Public Transport Priority</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94835288"/>
                  </a:ext>
                </a:extLst>
              </a:tr>
              <a:tr h="397850">
                <a:tc>
                  <a:txBody>
                    <a:bodyPr/>
                    <a:lstStyle/>
                    <a:p>
                      <a:r>
                        <a:rPr lang="en-GB" sz="1400">
                          <a:effectLst/>
                        </a:rPr>
                        <a:t>1700-1800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6.0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5.9</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9.3</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5.8</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6.6</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extLst>
                  <a:ext uri="{0D108BD9-81ED-4DB2-BD59-A6C34878D82A}">
                    <a16:rowId xmlns:a16="http://schemas.microsoft.com/office/drawing/2014/main" val="3131092938"/>
                  </a:ext>
                </a:extLst>
              </a:tr>
              <a:tr h="397850">
                <a:tc>
                  <a:txBody>
                    <a:bodyPr/>
                    <a:lstStyle/>
                    <a:p>
                      <a:r>
                        <a:rPr lang="en-GB" sz="1400">
                          <a:effectLst/>
                        </a:rPr>
                        <a:t>1800-1900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6.1</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5.9</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9.3</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5.8</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dirty="0">
                          <a:effectLst/>
                        </a:rPr>
                        <a:t>6.7</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extLst>
                  <a:ext uri="{0D108BD9-81ED-4DB2-BD59-A6C34878D82A}">
                    <a16:rowId xmlns:a16="http://schemas.microsoft.com/office/drawing/2014/main" val="1367405769"/>
                  </a:ext>
                </a:extLst>
              </a:tr>
              <a:tr h="198925">
                <a:tc gridSpan="6">
                  <a:txBody>
                    <a:bodyPr/>
                    <a:lstStyle/>
                    <a:p>
                      <a:r>
                        <a:rPr lang="en-GB" sz="1400">
                          <a:effectLst/>
                        </a:rPr>
                        <a:t>Place Priority</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61683212"/>
                  </a:ext>
                </a:extLst>
              </a:tr>
              <a:tr h="397850">
                <a:tc>
                  <a:txBody>
                    <a:bodyPr/>
                    <a:lstStyle/>
                    <a:p>
                      <a:r>
                        <a:rPr lang="en-GB" sz="1400">
                          <a:effectLst/>
                        </a:rPr>
                        <a:t>1700-1800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6.1</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dirty="0">
                          <a:effectLst/>
                        </a:rPr>
                        <a:t>6.0</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8.8</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5.9</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6.2</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extLst>
                  <a:ext uri="{0D108BD9-81ED-4DB2-BD59-A6C34878D82A}">
                    <a16:rowId xmlns:a16="http://schemas.microsoft.com/office/drawing/2014/main" val="3857063342"/>
                  </a:ext>
                </a:extLst>
              </a:tr>
              <a:tr h="397850">
                <a:tc>
                  <a:txBody>
                    <a:bodyPr/>
                    <a:lstStyle/>
                    <a:p>
                      <a:r>
                        <a:rPr lang="en-GB" sz="1400">
                          <a:effectLst/>
                        </a:rPr>
                        <a:t>1800-1900</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5.7</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5.5</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8.7</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a:effectLst/>
                        </a:rPr>
                        <a:t>5.4</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tc>
                  <a:txBody>
                    <a:bodyPr/>
                    <a:lstStyle/>
                    <a:p>
                      <a:pPr algn="ctr"/>
                      <a:r>
                        <a:rPr lang="en-GB" sz="1400" dirty="0">
                          <a:effectLst/>
                        </a:rPr>
                        <a:t>6.1</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7998" marR="67998" marT="0" marB="0" anchor="b"/>
                </a:tc>
                <a:extLst>
                  <a:ext uri="{0D108BD9-81ED-4DB2-BD59-A6C34878D82A}">
                    <a16:rowId xmlns:a16="http://schemas.microsoft.com/office/drawing/2014/main" val="3716099681"/>
                  </a:ext>
                </a:extLst>
              </a:tr>
            </a:tbl>
          </a:graphicData>
        </a:graphic>
      </p:graphicFrame>
      <p:sp>
        <p:nvSpPr>
          <p:cNvPr id="12" name="Title 2">
            <a:extLst>
              <a:ext uri="{FF2B5EF4-FFF2-40B4-BE49-F238E27FC236}">
                <a16:creationId xmlns:a16="http://schemas.microsoft.com/office/drawing/2014/main" id="{F7C8CE8D-3357-437D-8750-4CA9BCB759EA}"/>
              </a:ext>
            </a:extLst>
          </p:cNvPr>
          <p:cNvSpPr txBox="1">
            <a:spLocks/>
          </p:cNvSpPr>
          <p:nvPr/>
        </p:nvSpPr>
        <p:spPr>
          <a:xfrm>
            <a:off x="295274" y="19002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tx1">
                    <a:lumMod val="95000"/>
                    <a:lumOff val="5000"/>
                  </a:schemeClr>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700" b="1" i="0" u="none" strike="noStrike" kern="1200" cap="none" spc="0" normalizeH="0" baseline="0" noProof="0" dirty="0">
                <a:ln>
                  <a:noFill/>
                </a:ln>
                <a:solidFill>
                  <a:prstClr val="black">
                    <a:lumMod val="95000"/>
                    <a:lumOff val="5000"/>
                  </a:prstClr>
                </a:solidFill>
                <a:effectLst/>
                <a:uLnTx/>
                <a:uFillTx/>
                <a:latin typeface="Arial" charset="0"/>
                <a:cs typeface="Arial" charset="0"/>
              </a:rPr>
              <a:t>Journey Time- PM Peak- average speed</a:t>
            </a:r>
          </a:p>
        </p:txBody>
      </p:sp>
    </p:spTree>
    <p:extLst>
      <p:ext uri="{BB962C8B-B14F-4D97-AF65-F5344CB8AC3E}">
        <p14:creationId xmlns:p14="http://schemas.microsoft.com/office/powerpoint/2010/main" val="65877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solidFill>
                  <a:schemeClr val="tx1"/>
                </a:solidFill>
              </a:rPr>
              <a:t>5 – Appraisal</a:t>
            </a:r>
          </a:p>
        </p:txBody>
      </p:sp>
      <p:graphicFrame>
        <p:nvGraphicFramePr>
          <p:cNvPr id="8" name="Table 7">
            <a:extLst>
              <a:ext uri="{FF2B5EF4-FFF2-40B4-BE49-F238E27FC236}">
                <a16:creationId xmlns:a16="http://schemas.microsoft.com/office/drawing/2014/main" id="{7D45CA10-6434-4BDF-A861-D8D3B2AB93EA}"/>
              </a:ext>
            </a:extLst>
          </p:cNvPr>
          <p:cNvGraphicFramePr>
            <a:graphicFrameLocks noGrp="1"/>
          </p:cNvGraphicFramePr>
          <p:nvPr/>
        </p:nvGraphicFramePr>
        <p:xfrm>
          <a:off x="317990" y="2787061"/>
          <a:ext cx="5462128" cy="1890219"/>
        </p:xfrm>
        <a:graphic>
          <a:graphicData uri="http://schemas.openxmlformats.org/drawingml/2006/table">
            <a:tbl>
              <a:tblPr firstRow="1" firstCol="1" bandRow="1"/>
              <a:tblGrid>
                <a:gridCol w="1365532">
                  <a:extLst>
                    <a:ext uri="{9D8B030D-6E8A-4147-A177-3AD203B41FA5}">
                      <a16:colId xmlns:a16="http://schemas.microsoft.com/office/drawing/2014/main" val="1251874674"/>
                    </a:ext>
                  </a:extLst>
                </a:gridCol>
                <a:gridCol w="1365532">
                  <a:extLst>
                    <a:ext uri="{9D8B030D-6E8A-4147-A177-3AD203B41FA5}">
                      <a16:colId xmlns:a16="http://schemas.microsoft.com/office/drawing/2014/main" val="1641440979"/>
                    </a:ext>
                  </a:extLst>
                </a:gridCol>
                <a:gridCol w="1365532">
                  <a:extLst>
                    <a:ext uri="{9D8B030D-6E8A-4147-A177-3AD203B41FA5}">
                      <a16:colId xmlns:a16="http://schemas.microsoft.com/office/drawing/2014/main" val="951448841"/>
                    </a:ext>
                  </a:extLst>
                </a:gridCol>
                <a:gridCol w="1365532">
                  <a:extLst>
                    <a:ext uri="{9D8B030D-6E8A-4147-A177-3AD203B41FA5}">
                      <a16:colId xmlns:a16="http://schemas.microsoft.com/office/drawing/2014/main" val="1172146955"/>
                    </a:ext>
                  </a:extLst>
                </a:gridCol>
              </a:tblGrid>
              <a:tr h="869024">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algn="just"/>
                      <a:r>
                        <a:rPr lang="en-GB" sz="1200">
                          <a:effectLst/>
                          <a:latin typeface="Arial" panose="020B0604020202020204" pitchFamily="34"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b="1">
                          <a:effectLst/>
                          <a:latin typeface="Arial" panose="020B0604020202020204" pitchFamily="34" charset="0"/>
                          <a:ea typeface="Calibri" panose="020F0502020204030204" pitchFamily="34" charset="0"/>
                          <a:cs typeface="Arial" panose="020B0604020202020204" pitchFamily="34" charset="0"/>
                        </a:rPr>
                        <a:t>Number of indicators</a:t>
                      </a:r>
                      <a:br>
                        <a:rPr lang="en-GB" sz="1200" b="1">
                          <a:effectLst/>
                          <a:latin typeface="Arial" panose="020B0604020202020204" pitchFamily="34" charset="0"/>
                          <a:ea typeface="Calibri" panose="020F0502020204030204" pitchFamily="34" charset="0"/>
                          <a:cs typeface="Arial" panose="020B0604020202020204" pitchFamily="34" charset="0"/>
                        </a:rPr>
                      </a:br>
                      <a:r>
                        <a:rPr lang="en-GB" sz="1200" b="1">
                          <a:effectLst/>
                          <a:latin typeface="Arial" panose="020B0604020202020204" pitchFamily="34" charset="0"/>
                          <a:ea typeface="Calibri" panose="020F0502020204030204" pitchFamily="34" charset="0"/>
                          <a:cs typeface="Arial" panose="020B0604020202020204" pitchFamily="34" charset="0"/>
                        </a:rPr>
                        <a:t>for which option is best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b="1">
                          <a:effectLst/>
                          <a:latin typeface="Arial" panose="020B0604020202020204" pitchFamily="34" charset="0"/>
                          <a:ea typeface="Calibri" panose="020F0502020204030204" pitchFamily="34" charset="0"/>
                          <a:cs typeface="Arial" panose="020B0604020202020204" pitchFamily="34" charset="0"/>
                        </a:rPr>
                        <a:t>Number of violations of political priorities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b="1" dirty="0">
                          <a:effectLst/>
                          <a:latin typeface="Arial" panose="020B0604020202020204" pitchFamily="34" charset="0"/>
                          <a:ea typeface="Calibri" panose="020F0502020204030204" pitchFamily="34" charset="0"/>
                          <a:cs typeface="Arial" panose="020B0604020202020204" pitchFamily="34" charset="0"/>
                        </a:rPr>
                        <a:t>Number of violations of standards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23801"/>
                  </a:ext>
                </a:extLst>
              </a:tr>
              <a:tr h="289675">
                <a:tc>
                  <a:txBody>
                    <a:bodyPr/>
                    <a:lstStyle/>
                    <a:p>
                      <a:pPr algn="just"/>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Option 0</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29</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179687047"/>
                  </a:ext>
                </a:extLst>
              </a:tr>
              <a:tr h="165959">
                <a:tc>
                  <a:txBody>
                    <a:bodyPr/>
                    <a:lstStyle/>
                    <a:p>
                      <a:pPr algn="just"/>
                      <a:r>
                        <a:rPr lang="en-GB" sz="1200" b="1" dirty="0">
                          <a:effectLst/>
                          <a:latin typeface="Arial" panose="020B0604020202020204" pitchFamily="34" charset="0"/>
                          <a:ea typeface="Calibri" panose="020F0502020204030204" pitchFamily="34" charset="0"/>
                          <a:cs typeface="Arial" panose="020B0604020202020204" pitchFamily="34" charset="0"/>
                        </a:rPr>
                        <a:t>Option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63235"/>
                  </a:ext>
                </a:extLst>
              </a:tr>
              <a:tr h="165959">
                <a:tc>
                  <a:txBody>
                    <a:bodyPr/>
                    <a:lstStyle/>
                    <a:p>
                      <a:pPr algn="just"/>
                      <a:r>
                        <a:rPr lang="en-GB" sz="1200" b="1" dirty="0">
                          <a:effectLst/>
                          <a:latin typeface="Arial" panose="020B0604020202020204" pitchFamily="34" charset="0"/>
                          <a:ea typeface="Calibri" panose="020F0502020204030204" pitchFamily="34" charset="0"/>
                          <a:cs typeface="Arial" panose="020B0604020202020204" pitchFamily="34" charset="0"/>
                        </a:rPr>
                        <a:t>Option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9498383"/>
                  </a:ext>
                </a:extLst>
              </a:tr>
              <a:tr h="165959">
                <a:tc>
                  <a:txBody>
                    <a:bodyPr/>
                    <a:lstStyle/>
                    <a:p>
                      <a:pPr algn="just"/>
                      <a:r>
                        <a:rPr lang="en-GB" sz="1200" b="1" dirty="0">
                          <a:effectLst/>
                          <a:latin typeface="Arial" panose="020B0604020202020204" pitchFamily="34" charset="0"/>
                          <a:ea typeface="Calibri" panose="020F0502020204030204" pitchFamily="34" charset="0"/>
                          <a:cs typeface="Arial" panose="020B0604020202020204" pitchFamily="34" charset="0"/>
                        </a:rPr>
                        <a:t>Option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3744670"/>
                  </a:ext>
                </a:extLst>
              </a:tr>
              <a:tr h="165959">
                <a:tc>
                  <a:txBody>
                    <a:bodyPr/>
                    <a:lstStyle/>
                    <a:p>
                      <a:pPr algn="just"/>
                      <a:r>
                        <a:rPr lang="en-GB" sz="1200" b="1" dirty="0">
                          <a:effectLst/>
                          <a:latin typeface="Arial" panose="020B0604020202020204" pitchFamily="34" charset="0"/>
                          <a:ea typeface="Calibri" panose="020F0502020204030204" pitchFamily="34" charset="0"/>
                          <a:cs typeface="Arial" panose="020B0604020202020204" pitchFamily="34" charset="0"/>
                        </a:rPr>
                        <a:t>Option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dirty="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97831"/>
                  </a:ext>
                </a:extLst>
              </a:tr>
            </a:tbl>
          </a:graphicData>
        </a:graphic>
      </p:graphicFrame>
      <p:sp>
        <p:nvSpPr>
          <p:cNvPr id="9" name="TextBox 8">
            <a:extLst>
              <a:ext uri="{FF2B5EF4-FFF2-40B4-BE49-F238E27FC236}">
                <a16:creationId xmlns:a16="http://schemas.microsoft.com/office/drawing/2014/main" id="{26FD5565-253D-4603-918A-F4E7296F00D9}"/>
              </a:ext>
            </a:extLst>
          </p:cNvPr>
          <p:cNvSpPr txBox="1"/>
          <p:nvPr/>
        </p:nvSpPr>
        <p:spPr>
          <a:xfrm>
            <a:off x="3815763" y="402456"/>
            <a:ext cx="413462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Multi Criteria Analysis</a:t>
            </a:r>
          </a:p>
        </p:txBody>
      </p:sp>
      <p:graphicFrame>
        <p:nvGraphicFramePr>
          <p:cNvPr id="11" name="Table 10">
            <a:extLst>
              <a:ext uri="{FF2B5EF4-FFF2-40B4-BE49-F238E27FC236}">
                <a16:creationId xmlns:a16="http://schemas.microsoft.com/office/drawing/2014/main" id="{DCB3331F-CB3D-4A30-AE29-F598EFE12776}"/>
              </a:ext>
            </a:extLst>
          </p:cNvPr>
          <p:cNvGraphicFramePr>
            <a:graphicFrameLocks noGrp="1"/>
          </p:cNvGraphicFramePr>
          <p:nvPr/>
        </p:nvGraphicFramePr>
        <p:xfrm>
          <a:off x="3852026" y="811521"/>
          <a:ext cx="4765040" cy="1207135"/>
        </p:xfrm>
        <a:graphic>
          <a:graphicData uri="http://schemas.openxmlformats.org/drawingml/2006/table">
            <a:tbl>
              <a:tblPr firstRow="1" firstCol="1" bandRow="1"/>
              <a:tblGrid>
                <a:gridCol w="776605">
                  <a:extLst>
                    <a:ext uri="{9D8B030D-6E8A-4147-A177-3AD203B41FA5}">
                      <a16:colId xmlns:a16="http://schemas.microsoft.com/office/drawing/2014/main" val="3744995751"/>
                    </a:ext>
                  </a:extLst>
                </a:gridCol>
                <a:gridCol w="925195">
                  <a:extLst>
                    <a:ext uri="{9D8B030D-6E8A-4147-A177-3AD203B41FA5}">
                      <a16:colId xmlns:a16="http://schemas.microsoft.com/office/drawing/2014/main" val="2768284749"/>
                    </a:ext>
                  </a:extLst>
                </a:gridCol>
                <a:gridCol w="829945">
                  <a:extLst>
                    <a:ext uri="{9D8B030D-6E8A-4147-A177-3AD203B41FA5}">
                      <a16:colId xmlns:a16="http://schemas.microsoft.com/office/drawing/2014/main" val="3261316302"/>
                    </a:ext>
                  </a:extLst>
                </a:gridCol>
                <a:gridCol w="829945">
                  <a:extLst>
                    <a:ext uri="{9D8B030D-6E8A-4147-A177-3AD203B41FA5}">
                      <a16:colId xmlns:a16="http://schemas.microsoft.com/office/drawing/2014/main" val="3972063174"/>
                    </a:ext>
                  </a:extLst>
                </a:gridCol>
                <a:gridCol w="714375">
                  <a:extLst>
                    <a:ext uri="{9D8B030D-6E8A-4147-A177-3AD203B41FA5}">
                      <a16:colId xmlns:a16="http://schemas.microsoft.com/office/drawing/2014/main" val="2163916413"/>
                    </a:ext>
                  </a:extLst>
                </a:gridCol>
                <a:gridCol w="688975">
                  <a:extLst>
                    <a:ext uri="{9D8B030D-6E8A-4147-A177-3AD203B41FA5}">
                      <a16:colId xmlns:a16="http://schemas.microsoft.com/office/drawing/2014/main" val="1088745467"/>
                    </a:ext>
                  </a:extLst>
                </a:gridCol>
              </a:tblGrid>
              <a:tr h="475615">
                <a:tc>
                  <a:txBody>
                    <a:bodyPr/>
                    <a:lstStyle/>
                    <a:p>
                      <a:pPr algn="just"/>
                      <a:r>
                        <a:rPr lang="en-GB" sz="1200" b="1" dirty="0">
                          <a:effectLst/>
                          <a:latin typeface="Arial" panose="020B0604020202020204" pitchFamily="34" charset="0"/>
                          <a:ea typeface="Calibri" panose="020F0502020204030204" pitchFamily="34"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Option 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r>
                        <a:rPr lang="en-GB" sz="1200" b="1">
                          <a:effectLst/>
                          <a:latin typeface="Arial" panose="020B0604020202020204" pitchFamily="34" charset="0"/>
                          <a:ea typeface="Calibri" panose="020F0502020204030204" pitchFamily="34" charset="0"/>
                          <a:cs typeface="Arial" panose="020B0604020202020204" pitchFamily="34" charset="0"/>
                        </a:rPr>
                        <a:t>Option 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b="1">
                          <a:effectLst/>
                          <a:latin typeface="Arial" panose="020B0604020202020204" pitchFamily="34" charset="0"/>
                          <a:ea typeface="Calibri" panose="020F0502020204030204" pitchFamily="34" charset="0"/>
                          <a:cs typeface="Arial" panose="020B0604020202020204" pitchFamily="34" charset="0"/>
                        </a:rPr>
                        <a:t>Option 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b="1">
                          <a:effectLst/>
                          <a:latin typeface="Arial" panose="020B0604020202020204" pitchFamily="34" charset="0"/>
                          <a:ea typeface="Calibri" panose="020F0502020204030204" pitchFamily="34" charset="0"/>
                          <a:cs typeface="Arial" panose="020B0604020202020204" pitchFamily="34" charset="0"/>
                        </a:rPr>
                        <a:t>Option 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b="1">
                          <a:effectLst/>
                          <a:latin typeface="Arial" panose="020B0604020202020204" pitchFamily="34" charset="0"/>
                          <a:ea typeface="Calibri" panose="020F0502020204030204" pitchFamily="34" charset="0"/>
                          <a:cs typeface="Arial" panose="020B0604020202020204" pitchFamily="34" charset="0"/>
                        </a:rPr>
                        <a:t>Option 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174506"/>
                  </a:ext>
                </a:extLst>
              </a:tr>
              <a:tr h="211455">
                <a:tc>
                  <a:txBody>
                    <a:bodyPr/>
                    <a:lstStyle/>
                    <a:p>
                      <a:pPr algn="just"/>
                      <a:r>
                        <a:rPr lang="en-GB" sz="1200" b="1" dirty="0">
                          <a:effectLst/>
                          <a:latin typeface="Arial" panose="020B0604020202020204" pitchFamily="34" charset="0"/>
                          <a:ea typeface="Calibri" panose="020F0502020204030204" pitchFamily="34" charset="0"/>
                          <a:cs typeface="Arial" panose="020B0604020202020204" pitchFamily="34" charset="0"/>
                        </a:rPr>
                        <a:t>Overall Ranking</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2.0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2.0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4.0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4.0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044075"/>
                  </a:ext>
                </a:extLst>
              </a:tr>
              <a:tr h="211455">
                <a:tc>
                  <a:txBody>
                    <a:bodyPr/>
                    <a:lstStyle/>
                    <a:p>
                      <a:pPr algn="just"/>
                      <a:r>
                        <a:rPr lang="en-GB" sz="1200" b="1">
                          <a:effectLst/>
                          <a:latin typeface="Arial" panose="020B0604020202020204" pitchFamily="34" charset="0"/>
                          <a:ea typeface="Calibri" panose="020F0502020204030204" pitchFamily="34" charset="0"/>
                          <a:cs typeface="Arial" panose="020B0604020202020204" pitchFamily="34" charset="0"/>
                        </a:rPr>
                        <a:t>Overall Score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69%</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a:effectLst/>
                          <a:latin typeface="Arial" panose="020B0604020202020204" pitchFamily="34" charset="0"/>
                          <a:ea typeface="Calibri" panose="020F0502020204030204" pitchFamily="34" charset="0"/>
                          <a:cs typeface="Arial" panose="020B0604020202020204" pitchFamily="34" charset="0"/>
                        </a:rPr>
                        <a:t>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200" dirty="0">
                          <a:effectLst/>
                          <a:latin typeface="Arial" panose="020B0604020202020204" pitchFamily="34" charset="0"/>
                          <a:ea typeface="Calibri" panose="020F0502020204030204" pitchFamily="34" charset="0"/>
                          <a:cs typeface="Arial" panose="020B0604020202020204" pitchFamily="34" charset="0"/>
                        </a:rPr>
                        <a:t>5%</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9591429"/>
                  </a:ext>
                </a:extLst>
              </a:tr>
            </a:tbl>
          </a:graphicData>
        </a:graphic>
      </p:graphicFrame>
      <p:sp>
        <p:nvSpPr>
          <p:cNvPr id="12" name="TextBox 11">
            <a:extLst>
              <a:ext uri="{FF2B5EF4-FFF2-40B4-BE49-F238E27FC236}">
                <a16:creationId xmlns:a16="http://schemas.microsoft.com/office/drawing/2014/main" id="{63EE57B6-D7A5-4BE1-A8F8-62C9256676BF}"/>
              </a:ext>
            </a:extLst>
          </p:cNvPr>
          <p:cNvSpPr txBox="1"/>
          <p:nvPr/>
        </p:nvSpPr>
        <p:spPr>
          <a:xfrm>
            <a:off x="317990" y="2405607"/>
            <a:ext cx="413462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Calibri" panose="020F0502020204030204"/>
                <a:ea typeface="+mn-ea"/>
                <a:cs typeface="+mn-cs"/>
              </a:rPr>
              <a:t>Political and Technical Assessment</a:t>
            </a:r>
          </a:p>
        </p:txBody>
      </p:sp>
      <p:graphicFrame>
        <p:nvGraphicFramePr>
          <p:cNvPr id="13" name="Table 13">
            <a:extLst>
              <a:ext uri="{FF2B5EF4-FFF2-40B4-BE49-F238E27FC236}">
                <a16:creationId xmlns:a16="http://schemas.microsoft.com/office/drawing/2014/main" id="{686C5102-72B4-4AEA-A001-2C3373A05C7F}"/>
              </a:ext>
            </a:extLst>
          </p:cNvPr>
          <p:cNvGraphicFramePr>
            <a:graphicFrameLocks noGrp="1"/>
          </p:cNvGraphicFramePr>
          <p:nvPr/>
        </p:nvGraphicFramePr>
        <p:xfrm>
          <a:off x="6283960" y="2435254"/>
          <a:ext cx="2333106" cy="1896725"/>
        </p:xfrm>
        <a:graphic>
          <a:graphicData uri="http://schemas.openxmlformats.org/drawingml/2006/table">
            <a:tbl>
              <a:tblPr firstRow="1" bandRow="1">
                <a:tableStyleId>{5940675A-B579-460E-94D1-54222C63F5DA}</a:tableStyleId>
              </a:tblPr>
              <a:tblGrid>
                <a:gridCol w="1152384">
                  <a:extLst>
                    <a:ext uri="{9D8B030D-6E8A-4147-A177-3AD203B41FA5}">
                      <a16:colId xmlns:a16="http://schemas.microsoft.com/office/drawing/2014/main" val="2909599799"/>
                    </a:ext>
                  </a:extLst>
                </a:gridCol>
                <a:gridCol w="1180722">
                  <a:extLst>
                    <a:ext uri="{9D8B030D-6E8A-4147-A177-3AD203B41FA5}">
                      <a16:colId xmlns:a16="http://schemas.microsoft.com/office/drawing/2014/main" val="461804220"/>
                    </a:ext>
                  </a:extLst>
                </a:gridCol>
              </a:tblGrid>
              <a:tr h="379345">
                <a:tc>
                  <a:txBody>
                    <a:bodyPr/>
                    <a:lstStyle/>
                    <a:p>
                      <a:r>
                        <a:rPr lang="en-GB" sz="1200" dirty="0">
                          <a:latin typeface="Arial" panose="020B0604020202020204" pitchFamily="34" charset="0"/>
                          <a:cs typeface="Arial" panose="020B0604020202020204" pitchFamily="34" charset="0"/>
                        </a:rPr>
                        <a:t>Option 0</a:t>
                      </a:r>
                    </a:p>
                  </a:txBody>
                  <a:tcPr/>
                </a:tc>
                <a:tc>
                  <a:txBody>
                    <a:bodyPr/>
                    <a:lstStyle/>
                    <a:p>
                      <a:r>
                        <a:rPr lang="en-GB" sz="1200" dirty="0">
                          <a:latin typeface="Arial" panose="020B0604020202020204" pitchFamily="34" charset="0"/>
                          <a:cs typeface="Arial" panose="020B0604020202020204" pitchFamily="34" charset="0"/>
                        </a:rPr>
                        <a:t>Existing layout</a:t>
                      </a:r>
                    </a:p>
                  </a:txBody>
                  <a:tcPr/>
                </a:tc>
                <a:extLst>
                  <a:ext uri="{0D108BD9-81ED-4DB2-BD59-A6C34878D82A}">
                    <a16:rowId xmlns:a16="http://schemas.microsoft.com/office/drawing/2014/main" val="3036404946"/>
                  </a:ext>
                </a:extLst>
              </a:tr>
              <a:tr h="379345">
                <a:tc>
                  <a:txBody>
                    <a:bodyPr/>
                    <a:lstStyle/>
                    <a:p>
                      <a:r>
                        <a:rPr lang="en-GB" sz="1200" dirty="0">
                          <a:latin typeface="Arial" panose="020B0604020202020204" pitchFamily="34" charset="0"/>
                          <a:cs typeface="Arial" panose="020B0604020202020204" pitchFamily="34" charset="0"/>
                        </a:rPr>
                        <a:t>Option 1</a:t>
                      </a:r>
                    </a:p>
                  </a:txBody>
                  <a:tcPr/>
                </a:tc>
                <a:tc>
                  <a:txBody>
                    <a:bodyPr/>
                    <a:lstStyle/>
                    <a:p>
                      <a:r>
                        <a:rPr lang="en-GB" sz="1200" dirty="0">
                          <a:latin typeface="Arial" panose="020B0604020202020204" pitchFamily="34" charset="0"/>
                          <a:cs typeface="Arial" panose="020B0604020202020204" pitchFamily="34" charset="0"/>
                        </a:rPr>
                        <a:t>PT 2-way PM</a:t>
                      </a:r>
                    </a:p>
                  </a:txBody>
                  <a:tcPr/>
                </a:tc>
                <a:extLst>
                  <a:ext uri="{0D108BD9-81ED-4DB2-BD59-A6C34878D82A}">
                    <a16:rowId xmlns:a16="http://schemas.microsoft.com/office/drawing/2014/main" val="1946099541"/>
                  </a:ext>
                </a:extLst>
              </a:tr>
              <a:tr h="379345">
                <a:tc>
                  <a:txBody>
                    <a:bodyPr/>
                    <a:lstStyle/>
                    <a:p>
                      <a:r>
                        <a:rPr lang="en-GB" sz="1200" dirty="0">
                          <a:latin typeface="Arial" panose="020B0604020202020204" pitchFamily="34" charset="0"/>
                          <a:cs typeface="Arial" panose="020B0604020202020204" pitchFamily="34" charset="0"/>
                        </a:rPr>
                        <a:t>Option 2</a:t>
                      </a:r>
                    </a:p>
                  </a:txBody>
                  <a:tcPr/>
                </a:tc>
                <a:tc>
                  <a:txBody>
                    <a:bodyPr/>
                    <a:lstStyle/>
                    <a:p>
                      <a:r>
                        <a:rPr lang="en-GB" sz="1200" dirty="0">
                          <a:latin typeface="Arial" panose="020B0604020202020204" pitchFamily="34" charset="0"/>
                          <a:cs typeface="Arial" panose="020B0604020202020204" pitchFamily="34" charset="0"/>
                        </a:rPr>
                        <a:t>PT 2-way IP</a:t>
                      </a:r>
                    </a:p>
                  </a:txBody>
                  <a:tcPr/>
                </a:tc>
                <a:extLst>
                  <a:ext uri="{0D108BD9-81ED-4DB2-BD59-A6C34878D82A}">
                    <a16:rowId xmlns:a16="http://schemas.microsoft.com/office/drawing/2014/main" val="2499508208"/>
                  </a:ext>
                </a:extLst>
              </a:tr>
              <a:tr h="379345">
                <a:tc>
                  <a:txBody>
                    <a:bodyPr/>
                    <a:lstStyle/>
                    <a:p>
                      <a:r>
                        <a:rPr lang="en-GB" sz="1200" dirty="0">
                          <a:latin typeface="Arial" panose="020B0604020202020204" pitchFamily="34" charset="0"/>
                          <a:cs typeface="Arial" panose="020B0604020202020204" pitchFamily="34" charset="0"/>
                        </a:rPr>
                        <a:t>Option 3</a:t>
                      </a:r>
                    </a:p>
                  </a:txBody>
                  <a:tcPr/>
                </a:tc>
                <a:tc>
                  <a:txBody>
                    <a:bodyPr/>
                    <a:lstStyle/>
                    <a:p>
                      <a:r>
                        <a:rPr lang="en-GB" sz="1200" dirty="0">
                          <a:latin typeface="Arial" panose="020B0604020202020204" pitchFamily="34" charset="0"/>
                          <a:cs typeface="Arial" panose="020B0604020202020204" pitchFamily="34" charset="0"/>
                        </a:rPr>
                        <a:t>PP 2-way PM</a:t>
                      </a:r>
                    </a:p>
                  </a:txBody>
                  <a:tcPr/>
                </a:tc>
                <a:extLst>
                  <a:ext uri="{0D108BD9-81ED-4DB2-BD59-A6C34878D82A}">
                    <a16:rowId xmlns:a16="http://schemas.microsoft.com/office/drawing/2014/main" val="3255440304"/>
                  </a:ext>
                </a:extLst>
              </a:tr>
              <a:tr h="379345">
                <a:tc>
                  <a:txBody>
                    <a:bodyPr/>
                    <a:lstStyle/>
                    <a:p>
                      <a:r>
                        <a:rPr lang="en-GB" sz="1200" dirty="0">
                          <a:latin typeface="Arial" panose="020B0604020202020204" pitchFamily="34" charset="0"/>
                          <a:cs typeface="Arial" panose="020B0604020202020204" pitchFamily="34" charset="0"/>
                        </a:rPr>
                        <a:t>Option 4</a:t>
                      </a:r>
                    </a:p>
                  </a:txBody>
                  <a:tcPr/>
                </a:tc>
                <a:tc>
                  <a:txBody>
                    <a:bodyPr/>
                    <a:lstStyle/>
                    <a:p>
                      <a:r>
                        <a:rPr lang="en-GB" sz="1200" dirty="0">
                          <a:latin typeface="Arial" panose="020B0604020202020204" pitchFamily="34" charset="0"/>
                          <a:cs typeface="Arial" panose="020B0604020202020204" pitchFamily="34" charset="0"/>
                        </a:rPr>
                        <a:t>PP 2-way IP</a:t>
                      </a:r>
                    </a:p>
                  </a:txBody>
                  <a:tcPr/>
                </a:tc>
                <a:extLst>
                  <a:ext uri="{0D108BD9-81ED-4DB2-BD59-A6C34878D82A}">
                    <a16:rowId xmlns:a16="http://schemas.microsoft.com/office/drawing/2014/main" val="2699998143"/>
                  </a:ext>
                </a:extLst>
              </a:tr>
            </a:tbl>
          </a:graphicData>
        </a:graphic>
      </p:graphicFrame>
    </p:spTree>
    <p:extLst>
      <p:ext uri="{BB962C8B-B14F-4D97-AF65-F5344CB8AC3E}">
        <p14:creationId xmlns:p14="http://schemas.microsoft.com/office/powerpoint/2010/main" val="215295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solidFill>
                  <a:schemeClr val="tx1"/>
                </a:solidFill>
              </a:rPr>
              <a:t>Conclusions- Re-designing road space </a:t>
            </a:r>
          </a:p>
        </p:txBody>
      </p:sp>
      <p:sp>
        <p:nvSpPr>
          <p:cNvPr id="4" name="Content Placeholder 3">
            <a:extLst>
              <a:ext uri="{FF2B5EF4-FFF2-40B4-BE49-F238E27FC236}">
                <a16:creationId xmlns:a16="http://schemas.microsoft.com/office/drawing/2014/main" id="{8262E7FF-80B4-4791-8C27-6EDC9C4D5531}"/>
              </a:ext>
            </a:extLst>
          </p:cNvPr>
          <p:cNvSpPr>
            <a:spLocks noGrp="1"/>
          </p:cNvSpPr>
          <p:nvPr>
            <p:ph idx="1"/>
          </p:nvPr>
        </p:nvSpPr>
        <p:spPr>
          <a:xfrm>
            <a:off x="628650" y="1269077"/>
            <a:ext cx="7886700" cy="3187310"/>
          </a:xfrm>
        </p:spPr>
        <p:txBody>
          <a:bodyPr>
            <a:normAutofit/>
          </a:bodyPr>
          <a:lstStyle/>
          <a:p>
            <a:endParaRPr lang="en-GB" sz="2000" dirty="0"/>
          </a:p>
          <a:p>
            <a:endParaRPr lang="en-GB" sz="2000" dirty="0"/>
          </a:p>
          <a:p>
            <a:endParaRPr lang="en-GB" sz="2000" dirty="0"/>
          </a:p>
          <a:p>
            <a:endParaRPr lang="en-GB" sz="2000" dirty="0"/>
          </a:p>
          <a:p>
            <a:endParaRPr lang="en-GB" dirty="0"/>
          </a:p>
        </p:txBody>
      </p:sp>
      <p:sp>
        <p:nvSpPr>
          <p:cNvPr id="5" name="Content Placeholder 3">
            <a:extLst>
              <a:ext uri="{FF2B5EF4-FFF2-40B4-BE49-F238E27FC236}">
                <a16:creationId xmlns:a16="http://schemas.microsoft.com/office/drawing/2014/main" id="{71FAF872-7205-4378-ACF6-5305438A258C}"/>
              </a:ext>
            </a:extLst>
          </p:cNvPr>
          <p:cNvSpPr txBox="1">
            <a:spLocks/>
          </p:cNvSpPr>
          <p:nvPr/>
        </p:nvSpPr>
        <p:spPr>
          <a:xfrm>
            <a:off x="781050" y="1659775"/>
            <a:ext cx="7886700" cy="31873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245BA7"/>
              </a:buClr>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Clr>
                <a:srgbClr val="245BA7"/>
              </a:buClr>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Clr>
                <a:srgbClr val="245BA7"/>
              </a:buClr>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Clr>
                <a:srgbClr val="245BA7"/>
              </a:buClr>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245BA7"/>
              </a:buClr>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Arial" charset="0"/>
                <a:cs typeface="Arial" charset="0"/>
              </a:rPr>
              <a:t>Reallocating road space to prioritise certain modes doesn’t always result in the </a:t>
            </a:r>
            <a:r>
              <a:rPr kumimoji="0" lang="en-GB" sz="1800" b="1" i="0" u="none" strike="noStrike" kern="1200" cap="none" spc="0" normalizeH="0" baseline="0" noProof="0" dirty="0">
                <a:ln>
                  <a:noFill/>
                </a:ln>
                <a:solidFill>
                  <a:prstClr val="black"/>
                </a:solidFill>
                <a:effectLst/>
                <a:uLnTx/>
                <a:uFillTx/>
                <a:latin typeface="Arial" charset="0"/>
                <a:cs typeface="Arial" charset="0"/>
              </a:rPr>
              <a:t>anticipated benefits </a:t>
            </a:r>
            <a:r>
              <a:rPr kumimoji="0" lang="en-GB" sz="1800" b="0" i="0" u="none" strike="noStrike" kern="1200" cap="none" spc="0" normalizeH="0" baseline="0" noProof="0" dirty="0">
                <a:ln>
                  <a:noFill/>
                </a:ln>
                <a:solidFill>
                  <a:prstClr val="black"/>
                </a:solidFill>
                <a:effectLst/>
                <a:uLnTx/>
                <a:uFillTx/>
                <a:latin typeface="Arial" charset="0"/>
                <a:cs typeface="Arial" charset="0"/>
              </a:rPr>
              <a:t>for that mode. </a:t>
            </a:r>
          </a:p>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Arial" charset="0"/>
                <a:cs typeface="Arial" charset="0"/>
              </a:rPr>
              <a:t>Reallocating road space to meet current and future priorities has to be delivered in conjunction with </a:t>
            </a:r>
            <a:r>
              <a:rPr kumimoji="0" lang="en-GB" sz="1800" b="1" i="0" u="none" strike="noStrike" kern="1200" cap="none" spc="0" normalizeH="0" baseline="0" noProof="0" dirty="0">
                <a:ln>
                  <a:noFill/>
                </a:ln>
                <a:solidFill>
                  <a:prstClr val="black"/>
                </a:solidFill>
                <a:effectLst/>
                <a:uLnTx/>
                <a:uFillTx/>
                <a:latin typeface="Arial" charset="0"/>
                <a:cs typeface="Arial" charset="0"/>
              </a:rPr>
              <a:t>wider policy interventions</a:t>
            </a:r>
          </a:p>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Arial" charset="0"/>
                <a:cs typeface="Arial" charset="0"/>
              </a:rPr>
              <a:t>There is a definitive lack of data on the monetary values and benefits of place based indicators which is a </a:t>
            </a:r>
            <a:r>
              <a:rPr kumimoji="0" lang="en-GB" sz="1800" b="1" i="0" u="none" strike="noStrike" kern="1200" cap="none" spc="0" normalizeH="0" baseline="0" noProof="0" dirty="0">
                <a:ln>
                  <a:noFill/>
                </a:ln>
                <a:solidFill>
                  <a:prstClr val="black"/>
                </a:solidFill>
                <a:effectLst/>
                <a:uLnTx/>
                <a:uFillTx/>
                <a:latin typeface="Arial" charset="0"/>
                <a:cs typeface="Arial" charset="0"/>
              </a:rPr>
              <a:t>major limitation </a:t>
            </a:r>
            <a:r>
              <a:rPr kumimoji="0" lang="en-GB" sz="1800" b="0" i="0" u="none" strike="noStrike" kern="1200" cap="none" spc="0" normalizeH="0" baseline="0" noProof="0" dirty="0">
                <a:ln>
                  <a:noFill/>
                </a:ln>
                <a:solidFill>
                  <a:prstClr val="black"/>
                </a:solidFill>
                <a:effectLst/>
                <a:uLnTx/>
                <a:uFillTx/>
                <a:latin typeface="Arial" charset="0"/>
                <a:cs typeface="Arial" charset="0"/>
              </a:rPr>
              <a:t>with current appraisal methodologies. </a:t>
            </a:r>
            <a:endParaRPr kumimoji="0" lang="en-GB" sz="1800" b="1"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endParaRPr kumimoji="0" lang="en-GB" sz="1700" b="1"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endParaRPr kumimoji="0" lang="en-GB" sz="2000" b="0"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endParaRPr kumimoji="0" lang="en-GB" sz="2000" b="0"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endParaRPr kumimoji="0" lang="en-GB" sz="2000" b="0"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endParaRPr kumimoji="0" lang="en-GB" sz="2000" b="0"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
                <a:srgbClr val="245BA7"/>
              </a:buClr>
              <a:buSzTx/>
              <a:buFont typeface="Arial"/>
              <a:buChar char="•"/>
              <a:tabLst/>
              <a:defRPr/>
            </a:pPr>
            <a:endParaRPr kumimoji="0" lang="en-GB" sz="2100" b="0"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303937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solidFill>
                  <a:schemeClr val="tx1"/>
                </a:solidFill>
              </a:rPr>
              <a:t>Conclusions- Tools</a:t>
            </a:r>
          </a:p>
        </p:txBody>
      </p:sp>
      <p:sp>
        <p:nvSpPr>
          <p:cNvPr id="4" name="Content Placeholder 3">
            <a:extLst>
              <a:ext uri="{FF2B5EF4-FFF2-40B4-BE49-F238E27FC236}">
                <a16:creationId xmlns:a16="http://schemas.microsoft.com/office/drawing/2014/main" id="{8262E7FF-80B4-4791-8C27-6EDC9C4D5531}"/>
              </a:ext>
            </a:extLst>
          </p:cNvPr>
          <p:cNvSpPr>
            <a:spLocks noGrp="1"/>
          </p:cNvSpPr>
          <p:nvPr>
            <p:ph idx="1"/>
          </p:nvPr>
        </p:nvSpPr>
        <p:spPr>
          <a:xfrm>
            <a:off x="628650" y="1269077"/>
            <a:ext cx="7886700" cy="3187310"/>
          </a:xfrm>
        </p:spPr>
        <p:txBody>
          <a:bodyPr>
            <a:normAutofit fontScale="92500" lnSpcReduction="10000"/>
          </a:bodyPr>
          <a:lstStyle/>
          <a:p>
            <a:r>
              <a:rPr lang="en-GB" sz="1700" dirty="0"/>
              <a:t>COVID-19 pandemic severely limited ability to pilot </a:t>
            </a:r>
            <a:r>
              <a:rPr lang="en-GB" sz="1700" b="1" dirty="0"/>
              <a:t>engagement tools </a:t>
            </a:r>
            <a:r>
              <a:rPr lang="en-GB" sz="1700" dirty="0"/>
              <a:t>with members of the public and online variations of tasks meant they could not be piloted with their intended purposes- conclusions are therefore difficult to draw on effectiveness.</a:t>
            </a:r>
          </a:p>
          <a:p>
            <a:r>
              <a:rPr lang="en-GB" sz="1700" dirty="0"/>
              <a:t>A blank piece of paper for creating road designs is </a:t>
            </a:r>
            <a:r>
              <a:rPr lang="en-GB" sz="1700" b="1" dirty="0"/>
              <a:t>overwhelming</a:t>
            </a:r>
            <a:r>
              <a:rPr lang="en-GB" sz="1700" dirty="0"/>
              <a:t>- perhaps more so for technical professionals</a:t>
            </a:r>
          </a:p>
          <a:p>
            <a:r>
              <a:rPr lang="en-GB" sz="1700" dirty="0"/>
              <a:t>The appraisal tool requires a level of information that city officers do not have access to which results in making very </a:t>
            </a:r>
            <a:r>
              <a:rPr lang="en-GB" sz="1700" b="1" dirty="0"/>
              <a:t>big assumptions </a:t>
            </a:r>
            <a:r>
              <a:rPr lang="en-GB" sz="1700" dirty="0"/>
              <a:t>which then compromises results. </a:t>
            </a:r>
          </a:p>
          <a:p>
            <a:r>
              <a:rPr lang="en-GB" sz="1700" dirty="0"/>
              <a:t>Very </a:t>
            </a:r>
            <a:r>
              <a:rPr lang="en-GB" sz="1700" b="1" dirty="0"/>
              <a:t>detailed</a:t>
            </a:r>
            <a:r>
              <a:rPr lang="en-GB" sz="1700" dirty="0"/>
              <a:t> information required for the concept stage at which the road space designs were at</a:t>
            </a:r>
          </a:p>
          <a:p>
            <a:r>
              <a:rPr lang="en-GB" sz="1700" dirty="0"/>
              <a:t>the VISSIM pedestrian modelling experience gained in the project </a:t>
            </a:r>
            <a:r>
              <a:rPr lang="en-GB" sz="1700" b="1" dirty="0"/>
              <a:t>aligns</a:t>
            </a:r>
            <a:r>
              <a:rPr lang="en-GB" sz="1700" dirty="0"/>
              <a:t> well with other initiatives being undertaken by TfL </a:t>
            </a:r>
          </a:p>
          <a:p>
            <a:endParaRPr lang="en-GB" sz="2000" dirty="0"/>
          </a:p>
          <a:p>
            <a:endParaRPr lang="en-GB" sz="2000" dirty="0"/>
          </a:p>
          <a:p>
            <a:endParaRPr lang="en-GB" sz="2000" dirty="0"/>
          </a:p>
          <a:p>
            <a:endParaRPr lang="en-GB" sz="2000" dirty="0"/>
          </a:p>
          <a:p>
            <a:endParaRPr lang="en-GB" dirty="0"/>
          </a:p>
        </p:txBody>
      </p:sp>
    </p:spTree>
    <p:extLst>
      <p:ext uri="{BB962C8B-B14F-4D97-AF65-F5344CB8AC3E}">
        <p14:creationId xmlns:p14="http://schemas.microsoft.com/office/powerpoint/2010/main" val="599776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D9B5-9523-D04D-A6B2-AF4E7C91204A}"/>
              </a:ext>
            </a:extLst>
          </p:cNvPr>
          <p:cNvSpPr>
            <a:spLocks noGrp="1"/>
          </p:cNvSpPr>
          <p:nvPr>
            <p:ph type="title"/>
          </p:nvPr>
        </p:nvSpPr>
        <p:spPr>
          <a:xfrm>
            <a:off x="395453" y="323359"/>
            <a:ext cx="5297029" cy="774764"/>
          </a:xfrm>
          <a:ln>
            <a:noFill/>
          </a:ln>
        </p:spPr>
        <p:txBody>
          <a:bodyPr/>
          <a:lstStyle/>
          <a:p>
            <a:r>
              <a:rPr lang="en-US" dirty="0"/>
              <a:t>Thank you !</a:t>
            </a:r>
          </a:p>
        </p:txBody>
      </p:sp>
      <p:sp>
        <p:nvSpPr>
          <p:cNvPr id="3" name="Text Placeholder 2">
            <a:extLst>
              <a:ext uri="{FF2B5EF4-FFF2-40B4-BE49-F238E27FC236}">
                <a16:creationId xmlns:a16="http://schemas.microsoft.com/office/drawing/2014/main" id="{F1447840-5B69-6844-8CE7-8B0CE13F3958}"/>
              </a:ext>
            </a:extLst>
          </p:cNvPr>
          <p:cNvSpPr>
            <a:spLocks noGrp="1"/>
          </p:cNvSpPr>
          <p:nvPr>
            <p:ph type="body" sz="quarter" idx="10"/>
          </p:nvPr>
        </p:nvSpPr>
        <p:spPr>
          <a:xfrm>
            <a:off x="395453" y="967915"/>
            <a:ext cx="2859087" cy="370841"/>
          </a:xfrm>
        </p:spPr>
        <p:txBody>
          <a:bodyPr/>
          <a:lstStyle/>
          <a:p>
            <a:r>
              <a:rPr lang="en-US" dirty="0"/>
              <a:t>Roisin Naughton</a:t>
            </a:r>
          </a:p>
        </p:txBody>
      </p:sp>
      <p:sp>
        <p:nvSpPr>
          <p:cNvPr id="4" name="Text Placeholder 3">
            <a:extLst>
              <a:ext uri="{FF2B5EF4-FFF2-40B4-BE49-F238E27FC236}">
                <a16:creationId xmlns:a16="http://schemas.microsoft.com/office/drawing/2014/main" id="{14D294E6-906E-084C-B449-F58C4FD578E4}"/>
              </a:ext>
            </a:extLst>
          </p:cNvPr>
          <p:cNvSpPr>
            <a:spLocks noGrp="1"/>
          </p:cNvSpPr>
          <p:nvPr>
            <p:ph type="body" sz="quarter" idx="11"/>
          </p:nvPr>
        </p:nvSpPr>
        <p:spPr>
          <a:xfrm>
            <a:off x="415342" y="1312238"/>
            <a:ext cx="2859087" cy="374364"/>
          </a:xfrm>
        </p:spPr>
        <p:txBody>
          <a:bodyPr>
            <a:normAutofit fontScale="85000" lnSpcReduction="10000"/>
          </a:bodyPr>
          <a:lstStyle/>
          <a:p>
            <a:r>
              <a:rPr lang="en-US" b="1" dirty="0"/>
              <a:t>Roisinnaughton@tfl.gov.uk</a:t>
            </a:r>
          </a:p>
        </p:txBody>
      </p:sp>
      <p:grpSp>
        <p:nvGrpSpPr>
          <p:cNvPr id="5" name="Group 4">
            <a:extLst>
              <a:ext uri="{FF2B5EF4-FFF2-40B4-BE49-F238E27FC236}">
                <a16:creationId xmlns:a16="http://schemas.microsoft.com/office/drawing/2014/main" id="{EE5ED31E-79FE-D649-9D32-67FF8FCDC18A}"/>
              </a:ext>
            </a:extLst>
          </p:cNvPr>
          <p:cNvGrpSpPr/>
          <p:nvPr/>
        </p:nvGrpSpPr>
        <p:grpSpPr>
          <a:xfrm>
            <a:off x="415342" y="4182779"/>
            <a:ext cx="2628626" cy="646330"/>
            <a:chOff x="415342" y="4182779"/>
            <a:chExt cx="2628626" cy="646330"/>
          </a:xfrm>
        </p:grpSpPr>
        <p:grpSp>
          <p:nvGrpSpPr>
            <p:cNvPr id="6" name="Group 5">
              <a:extLst>
                <a:ext uri="{FF2B5EF4-FFF2-40B4-BE49-F238E27FC236}">
                  <a16:creationId xmlns:a16="http://schemas.microsoft.com/office/drawing/2014/main" id="{C81BDF57-00B2-824F-B86A-417EA40355CA}"/>
                </a:ext>
              </a:extLst>
            </p:cNvPr>
            <p:cNvGrpSpPr/>
            <p:nvPr/>
          </p:nvGrpSpPr>
          <p:grpSpPr>
            <a:xfrm>
              <a:off x="482778" y="4182779"/>
              <a:ext cx="502571" cy="340054"/>
              <a:chOff x="482778" y="4182779"/>
              <a:chExt cx="502571" cy="340054"/>
            </a:xfrm>
          </p:grpSpPr>
          <p:sp>
            <p:nvSpPr>
              <p:cNvPr id="9" name="Rectangle 8">
                <a:extLst>
                  <a:ext uri="{FF2B5EF4-FFF2-40B4-BE49-F238E27FC236}">
                    <a16:creationId xmlns:a16="http://schemas.microsoft.com/office/drawing/2014/main" id="{569CA0FA-4E88-784A-AF35-D9BC0CB10891}"/>
                  </a:ext>
                </a:extLst>
              </p:cNvPr>
              <p:cNvSpPr/>
              <p:nvPr/>
            </p:nvSpPr>
            <p:spPr>
              <a:xfrm>
                <a:off x="482778" y="4182779"/>
                <a:ext cx="502571" cy="3400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702B300-9814-D34F-8BA6-84DB207B3B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909" y="4198148"/>
                <a:ext cx="468308" cy="309317"/>
              </a:xfrm>
              <a:prstGeom prst="rect">
                <a:avLst/>
              </a:prstGeom>
            </p:spPr>
          </p:pic>
        </p:grpSp>
        <p:sp>
          <p:nvSpPr>
            <p:cNvPr id="7" name="Rectangle 6">
              <a:extLst>
                <a:ext uri="{FF2B5EF4-FFF2-40B4-BE49-F238E27FC236}">
                  <a16:creationId xmlns:a16="http://schemas.microsoft.com/office/drawing/2014/main" id="{767FCC7F-CA98-6644-8D49-3E26317A7830}"/>
                </a:ext>
              </a:extLst>
            </p:cNvPr>
            <p:cNvSpPr/>
            <p:nvPr/>
          </p:nvSpPr>
          <p:spPr>
            <a:xfrm>
              <a:off x="983098" y="4182779"/>
              <a:ext cx="2060870"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solidFill>
                  <a:effectLst/>
                  <a:uLnTx/>
                  <a:uFillTx/>
                  <a:latin typeface="Calibri" panose="020F0502020204030204"/>
                  <a:ea typeface="+mn-ea"/>
                  <a:cs typeface="+mn-cs"/>
                </a:rPr>
                <a:t>This project has received funding from the European Union’s Horizon 2020 research and innovation programme under grant agreement </a:t>
              </a:r>
              <a:r>
                <a:rPr kumimoji="0" lang="en-GB" sz="600" b="0" i="0" u="none" strike="noStrike" kern="1200" cap="none" spc="0" normalizeH="0" baseline="0" noProof="0">
                  <a:ln>
                    <a:noFill/>
                  </a:ln>
                  <a:solidFill>
                    <a:prstClr val="white"/>
                  </a:solidFill>
                  <a:effectLst/>
                  <a:uLnTx/>
                  <a:uFillTx/>
                  <a:latin typeface="Calibri" panose="020F0502020204030204"/>
                  <a:ea typeface="+mn-ea"/>
                  <a:cs typeface="+mn-cs"/>
                </a:rPr>
                <a:t>No 769276.</a:t>
              </a: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4001A13-4769-9D40-990C-B63D3EB3D107}"/>
                </a:ext>
              </a:extLst>
            </p:cNvPr>
            <p:cNvSpPr/>
            <p:nvPr/>
          </p:nvSpPr>
          <p:spPr>
            <a:xfrm>
              <a:off x="415342" y="4552110"/>
              <a:ext cx="2628626" cy="2769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solidFill>
                  <a:effectLst/>
                  <a:uLnTx/>
                  <a:uFillTx/>
                  <a:latin typeface="Calibri" panose="020F0502020204030204"/>
                  <a:ea typeface="+mn-ea"/>
                  <a:cs typeface="+mn-cs"/>
                </a:rPr>
                <a:t>This document reflects only the author's view and that the Agency is not responsible for any use that may be made of the information it contains.</a:t>
              </a: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1831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44EC75-E7DE-4C7E-9304-D8FEFE59A24D}"/>
              </a:ext>
            </a:extLst>
          </p:cNvPr>
          <p:cNvSpPr txBox="1">
            <a:spLocks/>
          </p:cNvSpPr>
          <p:nvPr/>
        </p:nvSpPr>
        <p:spPr>
          <a:xfrm>
            <a:off x="616253" y="117506"/>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tx1">
                    <a:lumMod val="95000"/>
                    <a:lumOff val="5000"/>
                  </a:schemeClr>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chemeClr val="tx1"/>
                </a:solidFill>
                <a:effectLst/>
                <a:uLnTx/>
                <a:uFillTx/>
                <a:latin typeface="Arial"/>
                <a:cs typeface="Arial"/>
              </a:rPr>
              <a:t>Current section under stress</a:t>
            </a:r>
            <a:endParaRPr kumimoji="0" lang="en-US" sz="2700" b="1" i="0" u="none" strike="noStrike" kern="1200" cap="none" spc="0" normalizeH="0" baseline="0" noProof="0" dirty="0">
              <a:ln>
                <a:noFill/>
              </a:ln>
              <a:solidFill>
                <a:schemeClr val="tx1"/>
              </a:solidFill>
              <a:effectLst/>
              <a:uLnTx/>
              <a:uFillTx/>
            </a:endParaRPr>
          </a:p>
        </p:txBody>
      </p:sp>
      <p:pic>
        <p:nvPicPr>
          <p:cNvPr id="14" name="Picture 13">
            <a:extLst>
              <a:ext uri="{FF2B5EF4-FFF2-40B4-BE49-F238E27FC236}">
                <a16:creationId xmlns:a16="http://schemas.microsoft.com/office/drawing/2014/main" id="{3EB229FD-1A83-4FC3-ACFD-7720218CCDB9}"/>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173179" y="976740"/>
            <a:ext cx="5152854" cy="3880686"/>
          </a:xfrm>
          <a:prstGeom prst="rect">
            <a:avLst/>
          </a:prstGeom>
          <a:ln>
            <a:noFill/>
          </a:ln>
          <a:extLst>
            <a:ext uri="{53640926-AAD7-44D8-BBD7-CCE9431645EC}">
              <a14:shadowObscured xmlns:a14="http://schemas.microsoft.com/office/drawing/2010/main"/>
            </a:ext>
          </a:extLst>
        </p:spPr>
      </p:pic>
      <p:graphicFrame>
        <p:nvGraphicFramePr>
          <p:cNvPr id="2" name="Table 1">
            <a:extLst>
              <a:ext uri="{FF2B5EF4-FFF2-40B4-BE49-F238E27FC236}">
                <a16:creationId xmlns:a16="http://schemas.microsoft.com/office/drawing/2014/main" id="{65DD13E6-7E65-42D7-AC9A-A9A1324F7B65}"/>
              </a:ext>
            </a:extLst>
          </p:cNvPr>
          <p:cNvGraphicFramePr>
            <a:graphicFrameLocks noGrp="1"/>
          </p:cNvGraphicFramePr>
          <p:nvPr/>
        </p:nvGraphicFramePr>
        <p:xfrm>
          <a:off x="4559603" y="1111678"/>
          <a:ext cx="4572000" cy="2999014"/>
        </p:xfrm>
        <a:graphic>
          <a:graphicData uri="http://schemas.openxmlformats.org/drawingml/2006/table">
            <a:tbl>
              <a:tblPr firstRow="1" bandRow="1">
                <a:tableStyleId>{5C22544A-7EE6-4342-B048-85BDC9FD1C3A}</a:tableStyleId>
              </a:tblPr>
              <a:tblGrid>
                <a:gridCol w="1559374">
                  <a:extLst>
                    <a:ext uri="{9D8B030D-6E8A-4147-A177-3AD203B41FA5}">
                      <a16:colId xmlns:a16="http://schemas.microsoft.com/office/drawing/2014/main" val="3743633183"/>
                    </a:ext>
                  </a:extLst>
                </a:gridCol>
                <a:gridCol w="1497955">
                  <a:extLst>
                    <a:ext uri="{9D8B030D-6E8A-4147-A177-3AD203B41FA5}">
                      <a16:colId xmlns:a16="http://schemas.microsoft.com/office/drawing/2014/main" val="1164336050"/>
                    </a:ext>
                  </a:extLst>
                </a:gridCol>
                <a:gridCol w="1514671">
                  <a:extLst>
                    <a:ext uri="{9D8B030D-6E8A-4147-A177-3AD203B41FA5}">
                      <a16:colId xmlns:a16="http://schemas.microsoft.com/office/drawing/2014/main" val="1928403961"/>
                    </a:ext>
                  </a:extLst>
                </a:gridCol>
              </a:tblGrid>
              <a:tr h="200266">
                <a:tc gridSpan="3">
                  <a:txBody>
                    <a:bodyPr/>
                    <a:lstStyle/>
                    <a:p>
                      <a:pPr algn="ctr">
                        <a:lnSpc>
                          <a:spcPct val="115000"/>
                        </a:lnSpc>
                        <a:spcAft>
                          <a:spcPts val="0"/>
                        </a:spcAft>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Characteristic of section</a:t>
                      </a:r>
                    </a:p>
                  </a:txBody>
                  <a:tcPr marL="77906" marR="77906" marT="0" marB="0" anchor="ctr"/>
                </a:tc>
                <a:tc hMerge="1">
                  <a:txBody>
                    <a:bodyPr/>
                    <a:lstStyle/>
                    <a:p>
                      <a:pPr>
                        <a:lnSpc>
                          <a:spcPct val="115000"/>
                        </a:lnSpc>
                        <a:spcAft>
                          <a:spcPts val="0"/>
                        </a:spcAft>
                      </a:pP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hMerge="1">
                  <a:txBody>
                    <a:bodyPr/>
                    <a:lstStyle/>
                    <a:p>
                      <a:pPr>
                        <a:lnSpc>
                          <a:spcPct val="115000"/>
                        </a:lnSpc>
                        <a:spcAft>
                          <a:spcPts val="0"/>
                        </a:spcAft>
                      </a:pP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extLst>
                  <a:ext uri="{0D108BD9-81ED-4DB2-BD59-A6C34878D82A}">
                    <a16:rowId xmlns:a16="http://schemas.microsoft.com/office/drawing/2014/main" val="3825634062"/>
                  </a:ext>
                </a:extLst>
              </a:tr>
              <a:tr h="183549">
                <a:tc>
                  <a:txBody>
                    <a:bodyPr/>
                    <a:lstStyle/>
                    <a:p>
                      <a:pPr algn="ctr">
                        <a:lnSpc>
                          <a:spcPct val="115000"/>
                        </a:lnSpc>
                        <a:spcAft>
                          <a:spcPts val="0"/>
                        </a:spcAft>
                      </a:pPr>
                      <a:r>
                        <a:rPr lang="en-GB" sz="1100" b="1" dirty="0">
                          <a:solidFill>
                            <a:schemeClr val="bg1"/>
                          </a:solidFill>
                          <a:effectLst/>
                        </a:rPr>
                        <a:t>Section 1</a:t>
                      </a:r>
                      <a:endParaRPr lang="en-GB"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solidFill>
                      <a:schemeClr val="accent1"/>
                    </a:solidFill>
                  </a:tcPr>
                </a:tc>
                <a:tc>
                  <a:txBody>
                    <a:bodyPr/>
                    <a:lstStyle/>
                    <a:p>
                      <a:pPr algn="ctr">
                        <a:lnSpc>
                          <a:spcPct val="115000"/>
                        </a:lnSpc>
                        <a:spcAft>
                          <a:spcPts val="0"/>
                        </a:spcAft>
                      </a:pPr>
                      <a:r>
                        <a:rPr lang="en-GB" sz="1100" b="1" dirty="0">
                          <a:solidFill>
                            <a:schemeClr val="bg1"/>
                          </a:solidFill>
                          <a:effectLst/>
                        </a:rPr>
                        <a:t>Section 2</a:t>
                      </a:r>
                      <a:endParaRPr lang="en-GB"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solidFill>
                      <a:schemeClr val="accent1"/>
                    </a:solidFill>
                  </a:tcPr>
                </a:tc>
                <a:tc>
                  <a:txBody>
                    <a:bodyPr/>
                    <a:lstStyle/>
                    <a:p>
                      <a:pPr algn="ctr">
                        <a:lnSpc>
                          <a:spcPct val="115000"/>
                        </a:lnSpc>
                        <a:spcAft>
                          <a:spcPts val="0"/>
                        </a:spcAft>
                      </a:pPr>
                      <a:r>
                        <a:rPr lang="en-GB" sz="1100" b="1" dirty="0">
                          <a:solidFill>
                            <a:schemeClr val="bg1"/>
                          </a:solidFill>
                          <a:effectLst/>
                        </a:rPr>
                        <a:t>Section 3</a:t>
                      </a:r>
                      <a:endParaRPr lang="en-GB"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solidFill>
                      <a:schemeClr val="accent1"/>
                    </a:solidFill>
                  </a:tcPr>
                </a:tc>
                <a:extLst>
                  <a:ext uri="{0D108BD9-81ED-4DB2-BD59-A6C34878D82A}">
                    <a16:rowId xmlns:a16="http://schemas.microsoft.com/office/drawing/2014/main" val="3687006622"/>
                  </a:ext>
                </a:extLst>
              </a:tr>
              <a:tr h="384146">
                <a:tc>
                  <a:txBody>
                    <a:bodyPr/>
                    <a:lstStyle/>
                    <a:p>
                      <a:pPr>
                        <a:lnSpc>
                          <a:spcPct val="115000"/>
                        </a:lnSpc>
                        <a:spcAft>
                          <a:spcPts val="0"/>
                        </a:spcAft>
                      </a:pPr>
                      <a:r>
                        <a:rPr lang="en-GB" sz="1100" dirty="0">
                          <a:effectLst/>
                        </a:rPr>
                        <a:t>Wide carriageway</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Restricted road space</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Variable carriageway width</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extLst>
                  <a:ext uri="{0D108BD9-81ED-4DB2-BD59-A6C34878D82A}">
                    <a16:rowId xmlns:a16="http://schemas.microsoft.com/office/drawing/2014/main" val="1418768894"/>
                  </a:ext>
                </a:extLst>
              </a:tr>
              <a:tr h="545225">
                <a:tc>
                  <a:txBody>
                    <a:bodyPr/>
                    <a:lstStyle/>
                    <a:p>
                      <a:pPr>
                        <a:lnSpc>
                          <a:spcPct val="115000"/>
                        </a:lnSpc>
                        <a:spcAft>
                          <a:spcPts val="0"/>
                        </a:spcAft>
                      </a:pPr>
                      <a:r>
                        <a:rPr lang="en-GB" sz="1100" dirty="0">
                          <a:effectLst/>
                        </a:rPr>
                        <a:t>Bus lane in one direction</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Higher pedestrian density</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Commercial land use</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extLst>
                  <a:ext uri="{0D108BD9-81ED-4DB2-BD59-A6C34878D82A}">
                    <a16:rowId xmlns:a16="http://schemas.microsoft.com/office/drawing/2014/main" val="860423195"/>
                  </a:ext>
                </a:extLst>
              </a:tr>
              <a:tr h="545225">
                <a:tc>
                  <a:txBody>
                    <a:bodyPr/>
                    <a:lstStyle/>
                    <a:p>
                      <a:pPr>
                        <a:lnSpc>
                          <a:spcPct val="115000"/>
                        </a:lnSpc>
                        <a:spcAft>
                          <a:spcPts val="0"/>
                        </a:spcAft>
                      </a:pPr>
                      <a:r>
                        <a:rPr lang="en-GB" sz="1100" dirty="0">
                          <a:effectLst/>
                        </a:rPr>
                        <a:t>Residential land use</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Station exit directly onto street</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High street/road environment</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extLst>
                  <a:ext uri="{0D108BD9-81ED-4DB2-BD59-A6C34878D82A}">
                    <a16:rowId xmlns:a16="http://schemas.microsoft.com/office/drawing/2014/main" val="2511692877"/>
                  </a:ext>
                </a:extLst>
              </a:tr>
              <a:tr h="545225">
                <a:tc>
                  <a:txBody>
                    <a:bodyPr/>
                    <a:lstStyle/>
                    <a:p>
                      <a:pPr>
                        <a:lnSpc>
                          <a:spcPct val="115000"/>
                        </a:lnSpc>
                        <a:spcAft>
                          <a:spcPts val="0"/>
                        </a:spcAft>
                      </a:pPr>
                      <a:r>
                        <a:rPr lang="en-GB" sz="1100" dirty="0">
                          <a:effectLst/>
                        </a:rPr>
                        <a:t>Busy location for bus-bus interchange</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Transitioning to high street environment</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Pedestrian activity</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extLst>
                  <a:ext uri="{0D108BD9-81ED-4DB2-BD59-A6C34878D82A}">
                    <a16:rowId xmlns:a16="http://schemas.microsoft.com/office/drawing/2014/main" val="79340793"/>
                  </a:ext>
                </a:extLst>
              </a:tr>
              <a:tr h="595378">
                <a:tc>
                  <a:txBody>
                    <a:bodyPr/>
                    <a:lstStyle/>
                    <a:p>
                      <a:pPr>
                        <a:lnSpc>
                          <a:spcPct val="115000"/>
                        </a:lnSpc>
                        <a:spcAft>
                          <a:spcPts val="0"/>
                        </a:spcAft>
                      </a:pPr>
                      <a:r>
                        <a:rPr lang="en-GB" sz="1200" dirty="0">
                          <a:effectLst/>
                        </a:rPr>
                        <a:t> </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Commercial land use with small shops, cafes and restaurants</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tc>
                  <a:txBody>
                    <a:bodyPr/>
                    <a:lstStyle/>
                    <a:p>
                      <a:pPr>
                        <a:lnSpc>
                          <a:spcPct val="115000"/>
                        </a:lnSpc>
                        <a:spcAft>
                          <a:spcPts val="0"/>
                        </a:spcAft>
                      </a:pPr>
                      <a:r>
                        <a:rPr lang="en-GB" sz="1100" dirty="0">
                          <a:effectLst/>
                        </a:rPr>
                        <a:t>Bus lane in one direction</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7906" marR="77906" marT="0" marB="0"/>
                </a:tc>
                <a:extLst>
                  <a:ext uri="{0D108BD9-81ED-4DB2-BD59-A6C34878D82A}">
                    <a16:rowId xmlns:a16="http://schemas.microsoft.com/office/drawing/2014/main" val="2269603047"/>
                  </a:ext>
                </a:extLst>
              </a:tr>
            </a:tbl>
          </a:graphicData>
        </a:graphic>
      </p:graphicFrame>
      <p:sp>
        <p:nvSpPr>
          <p:cNvPr id="16" name="Text Box 2">
            <a:extLst>
              <a:ext uri="{FF2B5EF4-FFF2-40B4-BE49-F238E27FC236}">
                <a16:creationId xmlns:a16="http://schemas.microsoft.com/office/drawing/2014/main" id="{A5195D48-D5FE-42C5-B51B-8AE9B4BBD35E}"/>
              </a:ext>
            </a:extLst>
          </p:cNvPr>
          <p:cNvSpPr txBox="1">
            <a:spLocks noChangeArrowheads="1"/>
          </p:cNvSpPr>
          <p:nvPr/>
        </p:nvSpPr>
        <p:spPr bwMode="auto">
          <a:xfrm>
            <a:off x="641047" y="991565"/>
            <a:ext cx="285750" cy="269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B0604020202020204" pitchFamily="34" charset="0"/>
                <a:cs typeface="Times New Roman" panose="02020603050405020304" pitchFamily="18" charset="0"/>
              </a:rPr>
              <a:t>1</a:t>
            </a: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Calibri" panose="020B060402020202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160FA40C-4241-40A5-937F-D85158329838}"/>
              </a:ext>
            </a:extLst>
          </p:cNvPr>
          <p:cNvSpPr txBox="1">
            <a:spLocks noChangeArrowheads="1"/>
          </p:cNvSpPr>
          <p:nvPr/>
        </p:nvSpPr>
        <p:spPr bwMode="auto">
          <a:xfrm>
            <a:off x="2117498" y="1458519"/>
            <a:ext cx="285750" cy="269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B0604020202020204" pitchFamily="34" charset="0"/>
                <a:cs typeface="Times New Roman" panose="02020603050405020304" pitchFamily="18" charset="0"/>
              </a:rPr>
              <a:t>2</a:t>
            </a: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Calibri" panose="020B060402020202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B34FE554-956A-4ADF-8EBC-9CB764E07AB4}"/>
              </a:ext>
            </a:extLst>
          </p:cNvPr>
          <p:cNvSpPr txBox="1">
            <a:spLocks noChangeArrowheads="1"/>
          </p:cNvSpPr>
          <p:nvPr/>
        </p:nvSpPr>
        <p:spPr bwMode="auto">
          <a:xfrm>
            <a:off x="3506167" y="976740"/>
            <a:ext cx="285750" cy="269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Calibri" panose="020B0604020202020204" pitchFamily="34" charset="0"/>
                <a:cs typeface="Times New Roman" panose="02020603050405020304" pitchFamily="18" charset="0"/>
              </a:rPr>
              <a:t>3</a:t>
            </a:r>
          </a:p>
        </p:txBody>
      </p:sp>
    </p:spTree>
    <p:extLst>
      <p:ext uri="{BB962C8B-B14F-4D97-AF65-F5344CB8AC3E}">
        <p14:creationId xmlns:p14="http://schemas.microsoft.com/office/powerpoint/2010/main" val="34546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44EC75-E7DE-4C7E-9304-D8FEFE59A24D}"/>
              </a:ext>
            </a:extLst>
          </p:cNvPr>
          <p:cNvSpPr txBox="1">
            <a:spLocks/>
          </p:cNvSpPr>
          <p:nvPr/>
        </p:nvSpPr>
        <p:spPr>
          <a:xfrm>
            <a:off x="616253" y="117506"/>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tx1">
                    <a:lumMod val="95000"/>
                    <a:lumOff val="5000"/>
                  </a:schemeClr>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chemeClr val="tx1"/>
                </a:solidFill>
                <a:effectLst/>
                <a:uLnTx/>
                <a:uFillTx/>
                <a:latin typeface="Arial"/>
                <a:cs typeface="Arial"/>
              </a:rPr>
              <a:t>Stakeholder Engagement Pilot</a:t>
            </a:r>
            <a:endParaRPr kumimoji="0" lang="en-US" sz="2700" b="1" i="0" u="none" strike="noStrike" kern="1200" cap="none" spc="0" normalizeH="0" baseline="0" noProof="0" dirty="0">
              <a:ln>
                <a:noFill/>
              </a:ln>
              <a:solidFill>
                <a:schemeClr val="tx1"/>
              </a:solidFill>
              <a:effectLst/>
              <a:uLnTx/>
              <a:uFillTx/>
            </a:endParaRPr>
          </a:p>
        </p:txBody>
      </p:sp>
      <p:pic>
        <p:nvPicPr>
          <p:cNvPr id="2" name="Picture 1">
            <a:extLst>
              <a:ext uri="{FF2B5EF4-FFF2-40B4-BE49-F238E27FC236}">
                <a16:creationId xmlns:a16="http://schemas.microsoft.com/office/drawing/2014/main" id="{84D5827B-A4AC-4F89-B787-B574578428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1821"/>
          <a:stretch/>
        </p:blipFill>
        <p:spPr>
          <a:xfrm>
            <a:off x="391023" y="1058562"/>
            <a:ext cx="8361954" cy="1080580"/>
          </a:xfrm>
          <a:prstGeom prst="rect">
            <a:avLst/>
          </a:prstGeom>
        </p:spPr>
      </p:pic>
      <p:graphicFrame>
        <p:nvGraphicFramePr>
          <p:cNvPr id="4" name="Chart 3">
            <a:extLst>
              <a:ext uri="{FF2B5EF4-FFF2-40B4-BE49-F238E27FC236}">
                <a16:creationId xmlns:a16="http://schemas.microsoft.com/office/drawing/2014/main" id="{2707F29F-C237-47B1-B652-A6CFE517CDEE}"/>
              </a:ext>
            </a:extLst>
          </p:cNvPr>
          <p:cNvGraphicFramePr/>
          <p:nvPr/>
        </p:nvGraphicFramePr>
        <p:xfrm>
          <a:off x="4283826" y="1823259"/>
          <a:ext cx="4516582" cy="27826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54F6E3D9-3857-4D1E-9CA5-6278503FC035}"/>
              </a:ext>
            </a:extLst>
          </p:cNvPr>
          <p:cNvGraphicFramePr/>
          <p:nvPr/>
        </p:nvGraphicFramePr>
        <p:xfrm>
          <a:off x="238298" y="2325139"/>
          <a:ext cx="3959954" cy="248515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7747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6253" y="117506"/>
            <a:ext cx="7886700" cy="994172"/>
          </a:xfrm>
        </p:spPr>
        <p:txBody>
          <a:bodyPr>
            <a:normAutofit/>
          </a:bodyPr>
          <a:lstStyle/>
          <a:p>
            <a:r>
              <a:rPr lang="en-US" sz="2700" dirty="0">
                <a:solidFill>
                  <a:schemeClr val="tx1"/>
                </a:solidFill>
              </a:rPr>
              <a:t>Objectives</a:t>
            </a:r>
          </a:p>
        </p:txBody>
      </p:sp>
      <p:graphicFrame>
        <p:nvGraphicFramePr>
          <p:cNvPr id="3" name="Table 2">
            <a:extLst>
              <a:ext uri="{FF2B5EF4-FFF2-40B4-BE49-F238E27FC236}">
                <a16:creationId xmlns:a16="http://schemas.microsoft.com/office/drawing/2014/main" id="{9D280998-83D3-4518-A081-C3E24817B813}"/>
              </a:ext>
            </a:extLst>
          </p:cNvPr>
          <p:cNvGraphicFramePr>
            <a:graphicFrameLocks noGrp="1"/>
          </p:cNvGraphicFramePr>
          <p:nvPr/>
        </p:nvGraphicFramePr>
        <p:xfrm>
          <a:off x="1778924" y="1929350"/>
          <a:ext cx="5454988" cy="2494394"/>
        </p:xfrm>
        <a:graphic>
          <a:graphicData uri="http://schemas.openxmlformats.org/drawingml/2006/table">
            <a:tbl>
              <a:tblPr firstRow="1" firstCol="1" bandRow="1">
                <a:tableStyleId>{B301B821-A1FF-4177-AEE7-76D212191A09}</a:tableStyleId>
              </a:tblPr>
              <a:tblGrid>
                <a:gridCol w="2819471">
                  <a:extLst>
                    <a:ext uri="{9D8B030D-6E8A-4147-A177-3AD203B41FA5}">
                      <a16:colId xmlns:a16="http://schemas.microsoft.com/office/drawing/2014/main" val="4220811298"/>
                    </a:ext>
                  </a:extLst>
                </a:gridCol>
                <a:gridCol w="2635517">
                  <a:extLst>
                    <a:ext uri="{9D8B030D-6E8A-4147-A177-3AD203B41FA5}">
                      <a16:colId xmlns:a16="http://schemas.microsoft.com/office/drawing/2014/main" val="3852843654"/>
                    </a:ext>
                  </a:extLst>
                </a:gridCol>
              </a:tblGrid>
              <a:tr h="402096">
                <a:tc gridSpan="2">
                  <a:txBody>
                    <a:bodyPr/>
                    <a:lstStyle/>
                    <a:p>
                      <a:pPr marL="0" algn="ctr"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Key Priorities</a:t>
                      </a:r>
                      <a:endParaRPr lang="en-GB" b="1" dirty="0">
                        <a:effectLst/>
                        <a:latin typeface="Arial" panose="020B0604020202020204" pitchFamily="34" charset="0"/>
                        <a:cs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372312775"/>
                  </a:ext>
                </a:extLst>
              </a:tr>
              <a:tr h="402096">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Provide safe and consistent cycle provision</a:t>
                      </a:r>
                      <a:endParaRPr lang="en-GB" b="1"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Introduce road danger reduction measures</a:t>
                      </a:r>
                      <a:endParaRPr lang="en-GB" b="1" dirty="0">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331510505"/>
                  </a:ext>
                </a:extLst>
              </a:tr>
              <a:tr h="402096">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Improve bus journey time</a:t>
                      </a:r>
                      <a:endParaRPr lang="en-GB" b="1"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Improve air quality</a:t>
                      </a:r>
                      <a:endParaRPr lang="en-GB" b="1" dirty="0">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993674391"/>
                  </a:ext>
                </a:extLst>
              </a:tr>
              <a:tr h="402096">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Improve walking conditions</a:t>
                      </a:r>
                      <a:endParaRPr lang="en-GB" b="1"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Improve access to public transport</a:t>
                      </a:r>
                      <a:endParaRPr lang="en-GB" b="1" dirty="0">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406053503"/>
                  </a:ext>
                </a:extLst>
              </a:tr>
              <a:tr h="402096">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Reduce severance for pedestrians</a:t>
                      </a:r>
                      <a:endParaRPr lang="en-GB" b="1"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Improve interchange between modes</a:t>
                      </a:r>
                      <a:endParaRPr lang="en-GB" b="1" dirty="0">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4276106353"/>
                  </a:ext>
                </a:extLst>
              </a:tr>
              <a:tr h="482544">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Reduce speed</a:t>
                      </a:r>
                      <a:endParaRPr lang="en-GB" b="1" dirty="0">
                        <a:effectLst/>
                        <a:latin typeface="Arial" panose="020B0604020202020204" pitchFamily="34" charset="0"/>
                        <a:cs typeface="Arial" panose="020B0604020202020204" pitchFamily="34" charset="0"/>
                      </a:endParaRPr>
                    </a:p>
                  </a:txBody>
                  <a:tcPr marL="0" marR="0" marT="0" marB="0" anchor="ctr"/>
                </a:tc>
                <a:tc>
                  <a:txBody>
                    <a:bodyPr/>
                    <a:lstStyle/>
                    <a:p>
                      <a:pPr marL="0" algn="l" rtl="0" eaLnBrk="1" latinLnBrk="0" hangingPunct="1">
                        <a:lnSpc>
                          <a:spcPct val="115000"/>
                        </a:lnSpc>
                        <a:spcBef>
                          <a:spcPts val="0"/>
                        </a:spcBef>
                        <a:spcAft>
                          <a:spcPts val="1000"/>
                        </a:spcAft>
                      </a:pPr>
                      <a:r>
                        <a:rPr lang="en-GB" sz="1200" b="1" kern="1200" dirty="0">
                          <a:effectLst/>
                          <a:latin typeface="Arial" panose="020B0604020202020204" pitchFamily="34" charset="0"/>
                          <a:cs typeface="Arial" panose="020B0604020202020204" pitchFamily="34" charset="0"/>
                        </a:rPr>
                        <a:t>Reduce private car trips and consolidate freight </a:t>
                      </a:r>
                      <a:endParaRPr lang="en-GB" b="1" dirty="0">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40033564"/>
                  </a:ext>
                </a:extLst>
              </a:tr>
            </a:tbl>
          </a:graphicData>
        </a:graphic>
      </p:graphicFrame>
      <p:sp>
        <p:nvSpPr>
          <p:cNvPr id="5" name="TextBox 4">
            <a:extLst>
              <a:ext uri="{FF2B5EF4-FFF2-40B4-BE49-F238E27FC236}">
                <a16:creationId xmlns:a16="http://schemas.microsoft.com/office/drawing/2014/main" id="{6ECCF613-2374-44B6-BC12-45A2E5DA8BF1}"/>
              </a:ext>
            </a:extLst>
          </p:cNvPr>
          <p:cNvSpPr txBox="1"/>
          <p:nvPr/>
        </p:nvSpPr>
        <p:spPr>
          <a:xfrm>
            <a:off x="3200400" y="2343150"/>
            <a:ext cx="2743200"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2A254E8-FE2F-4E60-A4E3-FAF60834EAC5}"/>
              </a:ext>
            </a:extLst>
          </p:cNvPr>
          <p:cNvSpPr txBox="1"/>
          <p:nvPr/>
        </p:nvSpPr>
        <p:spPr>
          <a:xfrm>
            <a:off x="595993" y="991985"/>
            <a:ext cx="85031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Overarching outcomes have been identified which align to the Mayor’s Transport Strategy, as well as subsequent TfL Strategies and Borough local plans.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50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EC1177-097B-4F0C-9177-57721272C482}"/>
              </a:ext>
            </a:extLst>
          </p:cNvPr>
          <p:cNvSpPr>
            <a:spLocks noGrp="1"/>
          </p:cNvSpPr>
          <p:nvPr>
            <p:ph idx="1"/>
          </p:nvPr>
        </p:nvSpPr>
        <p:spPr/>
        <p:txBody>
          <a:bodyPr/>
          <a:lstStyle/>
          <a:p>
            <a:r>
              <a:rPr lang="en-GB" sz="1600" dirty="0">
                <a:latin typeface="Arial" panose="020B0604020202020204" pitchFamily="34" charset="0"/>
                <a:cs typeface="Arial" panose="020B0604020202020204" pitchFamily="34" charset="0"/>
              </a:rPr>
              <a:t>UCL provided assistance with generating design options which will then be commented on by Stakeholders through Traffweb, amended and taken forward for modelling. </a:t>
            </a:r>
          </a:p>
          <a:p>
            <a:r>
              <a:rPr lang="en-GB" sz="1600" dirty="0">
                <a:latin typeface="Arial" panose="020B0604020202020204" pitchFamily="34" charset="0"/>
                <a:cs typeface="Arial" panose="020B0604020202020204" pitchFamily="34" charset="0"/>
              </a:rPr>
              <a:t>The data led us to prioritise two scenarios for designing:</a:t>
            </a:r>
          </a:p>
          <a:p>
            <a:pPr>
              <a:spcBef>
                <a:spcPts val="0"/>
              </a:spcBef>
            </a:pPr>
            <a:r>
              <a:rPr lang="en-GB" sz="1600" b="1" dirty="0">
                <a:latin typeface="Arial" panose="020B0604020202020204" pitchFamily="34" charset="0"/>
                <a:cs typeface="Arial" panose="020B0604020202020204" pitchFamily="34" charset="0"/>
              </a:rPr>
              <a:t>Public transport/ Bus Priority</a:t>
            </a:r>
          </a:p>
          <a:p>
            <a:pPr lvl="0">
              <a:spcBef>
                <a:spcPts val="0"/>
              </a:spcBef>
            </a:pPr>
            <a:r>
              <a:rPr lang="en-GB" sz="1600" b="1" dirty="0">
                <a:latin typeface="Arial" panose="020B0604020202020204" pitchFamily="34" charset="0"/>
                <a:cs typeface="Arial" panose="020B0604020202020204" pitchFamily="34" charset="0"/>
              </a:rPr>
              <a:t>Place-based/ Pedestrian Priority </a:t>
            </a:r>
          </a:p>
          <a:p>
            <a:r>
              <a:rPr lang="en-GB" sz="1600" dirty="0">
                <a:latin typeface="Arial" panose="020B0604020202020204" pitchFamily="34" charset="0"/>
                <a:cs typeface="Arial" panose="020B0604020202020204" pitchFamily="34" charset="0"/>
              </a:rPr>
              <a:t>The breakdown of designs to be created for current conditions in New Cross can be found below:</a:t>
            </a:r>
          </a:p>
          <a:p>
            <a:pPr>
              <a:spcBef>
                <a:spcPts val="0"/>
              </a:spcBef>
            </a:pPr>
            <a:endParaRPr lang="en-GB" dirty="0"/>
          </a:p>
          <a:p>
            <a:pPr>
              <a:spcBef>
                <a:spcPts val="0"/>
              </a:spcBef>
            </a:pPr>
            <a:endParaRPr lang="en-GB" dirty="0"/>
          </a:p>
          <a:p>
            <a:pPr>
              <a:spcBef>
                <a:spcPts val="0"/>
              </a:spcBef>
            </a:pPr>
            <a:endParaRPr lang="en-GB" dirty="0"/>
          </a:p>
          <a:p>
            <a:pPr>
              <a:spcBef>
                <a:spcPts val="0"/>
              </a:spcBef>
            </a:pPr>
            <a:endParaRPr lang="en-GB" dirty="0"/>
          </a:p>
          <a:p>
            <a:pPr>
              <a:spcBef>
                <a:spcPts val="0"/>
              </a:spcBef>
            </a:pPr>
            <a:endParaRPr lang="en-GB" dirty="0"/>
          </a:p>
          <a:p>
            <a:pPr>
              <a:spcBef>
                <a:spcPts val="0"/>
              </a:spcBef>
            </a:pPr>
            <a:endParaRPr lang="en-GB" dirty="0"/>
          </a:p>
          <a:p>
            <a:pPr>
              <a:spcBef>
                <a:spcPts val="0"/>
              </a:spcBef>
            </a:pPr>
            <a:endParaRPr lang="en-GB" dirty="0"/>
          </a:p>
          <a:p>
            <a:pPr lvl="0">
              <a:spcBef>
                <a:spcPts val="0"/>
              </a:spcBef>
            </a:pPr>
            <a:endParaRPr lang="en-GB" dirty="0"/>
          </a:p>
          <a:p>
            <a:endParaRPr lang="en-GB" dirty="0"/>
          </a:p>
          <a:p>
            <a:endParaRPr lang="en-GB" dirty="0"/>
          </a:p>
          <a:p>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A4A9925A-BF71-4AF3-A8E6-12377B0AE19D}"/>
              </a:ext>
            </a:extLst>
          </p:cNvPr>
          <p:cNvSpPr>
            <a:spLocks noGrp="1"/>
          </p:cNvSpPr>
          <p:nvPr>
            <p:ph type="sldNum" sz="quarter" idx="10"/>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821178A4-F372-4D1D-AAB1-15E53FBAAEC7}" type="slidenum">
              <a:rPr kumimoji="0" lang="en-GB" sz="900" b="0" i="0" u="none" strike="noStrike" kern="1200" cap="none" spc="0" normalizeH="0" baseline="0" noProof="0" smtClean="0">
                <a:ln>
                  <a:noFill/>
                </a:ln>
                <a:solidFill>
                  <a:srgbClr val="868F98"/>
                </a:solidFill>
                <a:effectLst/>
                <a:uLnTx/>
                <a:uFillTx/>
                <a:latin typeface="NJFont Book"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a:ln>
                <a:noFill/>
              </a:ln>
              <a:solidFill>
                <a:srgbClr val="868F98"/>
              </a:solidFill>
              <a:effectLst/>
              <a:uLnTx/>
              <a:uFillTx/>
              <a:latin typeface="NJFont Book" pitchFamily="34" charset="0"/>
              <a:ea typeface="+mn-ea"/>
              <a:cs typeface="+mn-cs"/>
            </a:endParaRPr>
          </a:p>
        </p:txBody>
      </p:sp>
      <p:sp>
        <p:nvSpPr>
          <p:cNvPr id="6" name="Title 2">
            <a:extLst>
              <a:ext uri="{FF2B5EF4-FFF2-40B4-BE49-F238E27FC236}">
                <a16:creationId xmlns:a16="http://schemas.microsoft.com/office/drawing/2014/main" id="{167ADBFA-8CBA-47FC-908B-E1BD60EFD33A}"/>
              </a:ext>
            </a:extLst>
          </p:cNvPr>
          <p:cNvSpPr>
            <a:spLocks noGrp="1"/>
          </p:cNvSpPr>
          <p:nvPr>
            <p:ph type="title"/>
          </p:nvPr>
        </p:nvSpPr>
        <p:spPr>
          <a:xfrm>
            <a:off x="628650" y="-51300"/>
            <a:ext cx="7886700" cy="994172"/>
          </a:xfrm>
        </p:spPr>
        <p:txBody>
          <a:bodyPr>
            <a:normAutofit/>
          </a:bodyPr>
          <a:lstStyle/>
          <a:p>
            <a:r>
              <a:rPr lang="en-US" sz="2700" b="1" dirty="0">
                <a:solidFill>
                  <a:schemeClr val="bg1"/>
                </a:solidFill>
                <a:latin typeface="Arial" panose="020B0604020202020204" pitchFamily="34" charset="0"/>
                <a:cs typeface="Arial" panose="020B0604020202020204" pitchFamily="34" charset="0"/>
              </a:rPr>
              <a:t>Generating Designs using Blocks &amp; LineMap</a:t>
            </a:r>
          </a:p>
        </p:txBody>
      </p:sp>
      <p:graphicFrame>
        <p:nvGraphicFramePr>
          <p:cNvPr id="7" name="Table 7">
            <a:extLst>
              <a:ext uri="{FF2B5EF4-FFF2-40B4-BE49-F238E27FC236}">
                <a16:creationId xmlns:a16="http://schemas.microsoft.com/office/drawing/2014/main" id="{6219F029-90AA-4433-966E-D64AF87B91C7}"/>
              </a:ext>
            </a:extLst>
          </p:cNvPr>
          <p:cNvGraphicFramePr>
            <a:graphicFrameLocks noGrp="1"/>
          </p:cNvGraphicFramePr>
          <p:nvPr/>
        </p:nvGraphicFramePr>
        <p:xfrm>
          <a:off x="2039388" y="2889620"/>
          <a:ext cx="5214852" cy="2001209"/>
        </p:xfrm>
        <a:graphic>
          <a:graphicData uri="http://schemas.openxmlformats.org/drawingml/2006/table">
            <a:tbl>
              <a:tblPr firstRow="1" bandRow="1">
                <a:tableStyleId>{073A0DAA-6AF3-43AB-8588-CEC1D06C72B9}</a:tableStyleId>
              </a:tblPr>
              <a:tblGrid>
                <a:gridCol w="2607426">
                  <a:extLst>
                    <a:ext uri="{9D8B030D-6E8A-4147-A177-3AD203B41FA5}">
                      <a16:colId xmlns:a16="http://schemas.microsoft.com/office/drawing/2014/main" val="2472443338"/>
                    </a:ext>
                  </a:extLst>
                </a:gridCol>
                <a:gridCol w="2607426">
                  <a:extLst>
                    <a:ext uri="{9D8B030D-6E8A-4147-A177-3AD203B41FA5}">
                      <a16:colId xmlns:a16="http://schemas.microsoft.com/office/drawing/2014/main" val="492776969"/>
                    </a:ext>
                  </a:extLst>
                </a:gridCol>
              </a:tblGrid>
              <a:tr h="355289">
                <a:tc>
                  <a:txBody>
                    <a:bodyPr/>
                    <a:lstStyle/>
                    <a:p>
                      <a:r>
                        <a:rPr lang="en-GB" sz="1200" dirty="0">
                          <a:latin typeface="Arial" panose="020B0604020202020204" pitchFamily="34" charset="0"/>
                          <a:cs typeface="Arial" panose="020B0604020202020204" pitchFamily="34" charset="0"/>
                        </a:rPr>
                        <a:t>PT/ Bus Priority Designs </a:t>
                      </a:r>
                    </a:p>
                  </a:txBody>
                  <a:tcPr/>
                </a:tc>
                <a:tc>
                  <a:txBody>
                    <a:bodyPr/>
                    <a:lstStyle/>
                    <a:p>
                      <a:r>
                        <a:rPr lang="en-GB" sz="1200" dirty="0">
                          <a:latin typeface="Arial" panose="020B0604020202020204" pitchFamily="34" charset="0"/>
                          <a:cs typeface="Arial" panose="020B0604020202020204" pitchFamily="34" charset="0"/>
                        </a:rPr>
                        <a:t>Place-Based/ Pedestrian Priority</a:t>
                      </a:r>
                    </a:p>
                  </a:txBody>
                  <a:tcPr/>
                </a:tc>
                <a:extLst>
                  <a:ext uri="{0D108BD9-81ED-4DB2-BD59-A6C34878D82A}">
                    <a16:rowId xmlns:a16="http://schemas.microsoft.com/office/drawing/2014/main" val="2142679191"/>
                  </a:ext>
                </a:extLst>
              </a:tr>
              <a:tr h="251662">
                <a:tc>
                  <a:txBody>
                    <a:bodyPr/>
                    <a:lstStyle/>
                    <a:p>
                      <a:r>
                        <a:rPr lang="en-GB" sz="1200" dirty="0">
                          <a:latin typeface="Arial" panose="020B0604020202020204" pitchFamily="34" charset="0"/>
                          <a:cs typeface="Arial" panose="020B0604020202020204" pitchFamily="34" charset="0"/>
                        </a:rPr>
                        <a:t>PT Gyratory (1-way) AM Peak</a:t>
                      </a:r>
                    </a:p>
                  </a:txBody>
                  <a:tcPr/>
                </a:tc>
                <a:tc>
                  <a:txBody>
                    <a:bodyPr/>
                    <a:lstStyle/>
                    <a:p>
                      <a:r>
                        <a:rPr lang="en-GB" sz="1200" dirty="0">
                          <a:latin typeface="Arial" panose="020B0604020202020204" pitchFamily="34" charset="0"/>
                          <a:cs typeface="Arial" panose="020B0604020202020204" pitchFamily="34" charset="0"/>
                        </a:rPr>
                        <a:t>PT Gyratory (2-way)- AM Peak</a:t>
                      </a:r>
                    </a:p>
                  </a:txBody>
                  <a:tcPr/>
                </a:tc>
                <a:extLst>
                  <a:ext uri="{0D108BD9-81ED-4DB2-BD59-A6C34878D82A}">
                    <a16:rowId xmlns:a16="http://schemas.microsoft.com/office/drawing/2014/main" val="2502979120"/>
                  </a:ext>
                </a:extLst>
              </a:tr>
              <a:tr h="25166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PT Gyratory (2-way) AM Peak</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PT Gyratory (2-way)- IP Peak</a:t>
                      </a:r>
                    </a:p>
                  </a:txBody>
                  <a:tcPr/>
                </a:tc>
                <a:extLst>
                  <a:ext uri="{0D108BD9-81ED-4DB2-BD59-A6C34878D82A}">
                    <a16:rowId xmlns:a16="http://schemas.microsoft.com/office/drawing/2014/main" val="945913355"/>
                  </a:ext>
                </a:extLst>
              </a:tr>
              <a:tr h="25166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PT Gyratory (1-way) IP Peak</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PT Gyratory (2-way)- PM Peak</a:t>
                      </a:r>
                    </a:p>
                  </a:txBody>
                  <a:tcPr/>
                </a:tc>
                <a:extLst>
                  <a:ext uri="{0D108BD9-81ED-4DB2-BD59-A6C34878D82A}">
                    <a16:rowId xmlns:a16="http://schemas.microsoft.com/office/drawing/2014/main" val="3753241644"/>
                  </a:ext>
                </a:extLst>
              </a:tr>
              <a:tr h="25166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PT Gyratory (2-way) IP Peak</a:t>
                      </a: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77972781"/>
                  </a:ext>
                </a:extLst>
              </a:tr>
              <a:tr h="25166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PT Gyratory (1-way) PM Peak</a:t>
                      </a:r>
                    </a:p>
                  </a:txBody>
                  <a:tcPr/>
                </a:tc>
                <a:tc>
                  <a:txBody>
                    <a:bodyPr/>
                    <a:lstStyle/>
                    <a:p>
                      <a:endParaRPr lang="en-GB"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01283"/>
                  </a:ext>
                </a:extLst>
              </a:tr>
              <a:tr h="25166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PT Gyratory (2-way) PM Peak</a:t>
                      </a: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0949147"/>
                  </a:ext>
                </a:extLst>
              </a:tr>
            </a:tbl>
          </a:graphicData>
        </a:graphic>
      </p:graphicFrame>
    </p:spTree>
    <p:extLst>
      <p:ext uri="{BB962C8B-B14F-4D97-AF65-F5344CB8AC3E}">
        <p14:creationId xmlns:p14="http://schemas.microsoft.com/office/powerpoint/2010/main" val="980343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64B23BB-69F5-4F5F-BD3C-729792ADD8B9}"/>
              </a:ext>
            </a:extLst>
          </p:cNvPr>
          <p:cNvSpPr txBox="1">
            <a:spLocks/>
          </p:cNvSpPr>
          <p:nvPr/>
        </p:nvSpPr>
        <p:spPr bwMode="auto">
          <a:xfrm>
            <a:off x="121613" y="-51300"/>
            <a:ext cx="7886700" cy="99417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eaLnBrk="1" fontAlgn="base" hangingPunct="1">
              <a:spcBef>
                <a:spcPct val="0"/>
              </a:spcBef>
              <a:spcAft>
                <a:spcPct val="0"/>
              </a:spcAft>
              <a:defRPr sz="1800">
                <a:solidFill>
                  <a:srgbClr val="0019A8"/>
                </a:solidFill>
                <a:latin typeface="NJFont Light" pitchFamily="34" charset="0"/>
                <a:ea typeface="ＭＳ Ｐゴシック" pitchFamily="100" charset="-128"/>
                <a:cs typeface="NJFont Light" pitchFamily="34" charset="0"/>
              </a:defRPr>
            </a:lvl1pPr>
            <a:lvl2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2pPr>
            <a:lvl3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3pPr>
            <a:lvl4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4pPr>
            <a:lvl5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5pPr>
            <a:lvl6pPr marL="342900" algn="l" rtl="0" eaLnBrk="1" fontAlgn="base" hangingPunct="1">
              <a:spcBef>
                <a:spcPct val="0"/>
              </a:spcBef>
              <a:spcAft>
                <a:spcPct val="0"/>
              </a:spcAft>
              <a:defRPr sz="2550" b="1">
                <a:solidFill>
                  <a:srgbClr val="0019A8"/>
                </a:solidFill>
                <a:latin typeface="Arial" pitchFamily="100" charset="0"/>
              </a:defRPr>
            </a:lvl6pPr>
            <a:lvl7pPr marL="685800" algn="l" rtl="0" eaLnBrk="1" fontAlgn="base" hangingPunct="1">
              <a:spcBef>
                <a:spcPct val="0"/>
              </a:spcBef>
              <a:spcAft>
                <a:spcPct val="0"/>
              </a:spcAft>
              <a:defRPr sz="2550" b="1">
                <a:solidFill>
                  <a:srgbClr val="0019A8"/>
                </a:solidFill>
                <a:latin typeface="Arial" pitchFamily="100" charset="0"/>
              </a:defRPr>
            </a:lvl7pPr>
            <a:lvl8pPr marL="1028700" algn="l" rtl="0" eaLnBrk="1" fontAlgn="base" hangingPunct="1">
              <a:spcBef>
                <a:spcPct val="0"/>
              </a:spcBef>
              <a:spcAft>
                <a:spcPct val="0"/>
              </a:spcAft>
              <a:defRPr sz="2550" b="1">
                <a:solidFill>
                  <a:srgbClr val="0019A8"/>
                </a:solidFill>
                <a:latin typeface="Arial" pitchFamily="100" charset="0"/>
              </a:defRPr>
            </a:lvl8pPr>
            <a:lvl9pPr marL="1371600" algn="l" rtl="0" eaLnBrk="1" fontAlgn="base" hangingPunct="1">
              <a:spcBef>
                <a:spcPct val="0"/>
              </a:spcBef>
              <a:spcAft>
                <a:spcPct val="0"/>
              </a:spcAft>
              <a:defRPr sz="2550" b="1">
                <a:solidFill>
                  <a:srgbClr val="0019A8"/>
                </a:solidFill>
                <a:latin typeface="Arial" pitchFamily="100"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0" charset="-128"/>
                <a:cs typeface="Arial" panose="020B0604020202020204" pitchFamily="34" charset="0"/>
              </a:rPr>
              <a:t>PT Gyratory (2-Way) IP Peak- West </a:t>
            </a:r>
          </a:p>
        </p:txBody>
      </p:sp>
      <p:grpSp>
        <p:nvGrpSpPr>
          <p:cNvPr id="6" name="Group 5">
            <a:extLst>
              <a:ext uri="{FF2B5EF4-FFF2-40B4-BE49-F238E27FC236}">
                <a16:creationId xmlns:a16="http://schemas.microsoft.com/office/drawing/2014/main" id="{708698F3-B709-41D3-9759-17050FC0DC28}"/>
              </a:ext>
            </a:extLst>
          </p:cNvPr>
          <p:cNvGrpSpPr/>
          <p:nvPr/>
        </p:nvGrpSpPr>
        <p:grpSpPr>
          <a:xfrm>
            <a:off x="5915432" y="34669"/>
            <a:ext cx="3143287" cy="1374200"/>
            <a:chOff x="81963" y="2131649"/>
            <a:chExt cx="8980073" cy="3246174"/>
          </a:xfrm>
        </p:grpSpPr>
        <p:pic>
          <p:nvPicPr>
            <p:cNvPr id="7" name="Picture 6">
              <a:extLst>
                <a:ext uri="{FF2B5EF4-FFF2-40B4-BE49-F238E27FC236}">
                  <a16:creationId xmlns:a16="http://schemas.microsoft.com/office/drawing/2014/main" id="{6096938D-5EF2-440E-BED0-09C54BFF529A}"/>
                </a:ext>
              </a:extLst>
            </p:cNvPr>
            <p:cNvPicPr>
              <a:picLocks noChangeAspect="1"/>
            </p:cNvPicPr>
            <p:nvPr/>
          </p:nvPicPr>
          <p:blipFill rotWithShape="1">
            <a:blip r:embed="rId3"/>
            <a:srcRect l="10625" t="28547" r="3081" b="24709"/>
            <a:stretch/>
          </p:blipFill>
          <p:spPr>
            <a:xfrm>
              <a:off x="81963" y="2134891"/>
              <a:ext cx="8980073" cy="3242932"/>
            </a:xfrm>
            <a:prstGeom prst="rect">
              <a:avLst/>
            </a:prstGeom>
          </p:spPr>
        </p:pic>
        <p:sp>
          <p:nvSpPr>
            <p:cNvPr id="8" name="Rectangle 7">
              <a:extLst>
                <a:ext uri="{FF2B5EF4-FFF2-40B4-BE49-F238E27FC236}">
                  <a16:creationId xmlns:a16="http://schemas.microsoft.com/office/drawing/2014/main" id="{08EAEB22-0FB0-40FB-8944-D0B763DC2272}"/>
                </a:ext>
              </a:extLst>
            </p:cNvPr>
            <p:cNvSpPr/>
            <p:nvPr/>
          </p:nvSpPr>
          <p:spPr bwMode="auto">
            <a:xfrm>
              <a:off x="1675069" y="2131649"/>
              <a:ext cx="1890823" cy="3242932"/>
            </a:xfrm>
            <a:prstGeom prst="rect">
              <a:avLst/>
            </a:prstGeom>
            <a:noFill/>
            <a:ln w="28575" cap="flat" cmpd="sng" algn="ctr">
              <a:solidFill>
                <a:srgbClr val="FF0000"/>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sp>
          <p:nvSpPr>
            <p:cNvPr id="9" name="Rectangle 8">
              <a:extLst>
                <a:ext uri="{FF2B5EF4-FFF2-40B4-BE49-F238E27FC236}">
                  <a16:creationId xmlns:a16="http://schemas.microsoft.com/office/drawing/2014/main" id="{ECC12447-2898-4B1E-A090-6C07AC075F56}"/>
                </a:ext>
              </a:extLst>
            </p:cNvPr>
            <p:cNvSpPr/>
            <p:nvPr/>
          </p:nvSpPr>
          <p:spPr bwMode="auto">
            <a:xfrm>
              <a:off x="3602452" y="2131649"/>
              <a:ext cx="1890823" cy="3242932"/>
            </a:xfrm>
            <a:prstGeom prst="rect">
              <a:avLst/>
            </a:prstGeom>
            <a:noFill/>
            <a:ln w="28575" cap="flat" cmpd="sng" algn="ctr">
              <a:solidFill>
                <a:schemeClr val="accent2"/>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sp>
          <p:nvSpPr>
            <p:cNvPr id="10" name="Rectangle 9">
              <a:extLst>
                <a:ext uri="{FF2B5EF4-FFF2-40B4-BE49-F238E27FC236}">
                  <a16:creationId xmlns:a16="http://schemas.microsoft.com/office/drawing/2014/main" id="{C1F3199D-311B-4BE5-B8D5-571A8D1C6BC1}"/>
                </a:ext>
              </a:extLst>
            </p:cNvPr>
            <p:cNvSpPr/>
            <p:nvPr/>
          </p:nvSpPr>
          <p:spPr bwMode="auto">
            <a:xfrm>
              <a:off x="5514935" y="2131649"/>
              <a:ext cx="1890823" cy="3242932"/>
            </a:xfrm>
            <a:prstGeom prst="rect">
              <a:avLst/>
            </a:prstGeom>
            <a:noFill/>
            <a:ln w="28575" cap="flat" cmpd="sng" algn="ctr">
              <a:solidFill>
                <a:schemeClr val="accent4"/>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grpSp>
      <p:sp>
        <p:nvSpPr>
          <p:cNvPr id="11" name="Rectangle 10">
            <a:extLst>
              <a:ext uri="{FF2B5EF4-FFF2-40B4-BE49-F238E27FC236}">
                <a16:creationId xmlns:a16="http://schemas.microsoft.com/office/drawing/2014/main" id="{A74ED806-080E-4346-A0EF-52652B9929F8}"/>
              </a:ext>
            </a:extLst>
          </p:cNvPr>
          <p:cNvSpPr/>
          <p:nvPr/>
        </p:nvSpPr>
        <p:spPr>
          <a:xfrm>
            <a:off x="6716503" y="700025"/>
            <a:ext cx="418406" cy="2428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Graphical user interface, application&#10;&#10;Description automatically generated">
            <a:extLst>
              <a:ext uri="{FF2B5EF4-FFF2-40B4-BE49-F238E27FC236}">
                <a16:creationId xmlns:a16="http://schemas.microsoft.com/office/drawing/2014/main" id="{A28DAC69-0FF7-46F9-9B62-F5459C1108AC}"/>
              </a:ext>
            </a:extLst>
          </p:cNvPr>
          <p:cNvPicPr>
            <a:picLocks noGrp="1"/>
          </p:cNvPicPr>
          <p:nvPr>
            <p:ph idx="1"/>
          </p:nvPr>
        </p:nvPicPr>
        <p:blipFill rotWithShape="1">
          <a:blip r:embed="rId4">
            <a:extLst>
              <a:ext uri="{28A0092B-C50C-407E-A947-70E740481C1C}">
                <a14:useLocalDpi xmlns:a14="http://schemas.microsoft.com/office/drawing/2010/main" val="0"/>
              </a:ext>
            </a:extLst>
          </a:blip>
          <a:srcRect l="25549" t="20981" r="5705" b="22528"/>
          <a:stretch/>
        </p:blipFill>
        <p:spPr bwMode="auto">
          <a:xfrm>
            <a:off x="286021" y="1043627"/>
            <a:ext cx="6894836" cy="3168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580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58E28A-FA8C-4912-B8F9-F1E3AAAE36FE}"/>
              </a:ext>
            </a:extLst>
          </p:cNvPr>
          <p:cNvSpPr>
            <a:spLocks noGrp="1"/>
          </p:cNvSpPr>
          <p:nvPr>
            <p:ph idx="1"/>
          </p:nvPr>
        </p:nvSpPr>
        <p:spPr/>
        <p:txBody>
          <a:bodyPr/>
          <a:lstStyle/>
          <a:p>
            <a:endParaRPr lang="en-GB" dirty="0"/>
          </a:p>
        </p:txBody>
      </p:sp>
      <p:grpSp>
        <p:nvGrpSpPr>
          <p:cNvPr id="4" name="Group 3">
            <a:extLst>
              <a:ext uri="{FF2B5EF4-FFF2-40B4-BE49-F238E27FC236}">
                <a16:creationId xmlns:a16="http://schemas.microsoft.com/office/drawing/2014/main" id="{6E1FCCC4-FCB0-4FEE-B0B9-29B12F5CF6B7}"/>
              </a:ext>
            </a:extLst>
          </p:cNvPr>
          <p:cNvGrpSpPr/>
          <p:nvPr/>
        </p:nvGrpSpPr>
        <p:grpSpPr>
          <a:xfrm>
            <a:off x="5915432" y="34669"/>
            <a:ext cx="3143287" cy="1374200"/>
            <a:chOff x="81963" y="2131649"/>
            <a:chExt cx="8980073" cy="3246174"/>
          </a:xfrm>
        </p:grpSpPr>
        <p:pic>
          <p:nvPicPr>
            <p:cNvPr id="5" name="Picture 4">
              <a:extLst>
                <a:ext uri="{FF2B5EF4-FFF2-40B4-BE49-F238E27FC236}">
                  <a16:creationId xmlns:a16="http://schemas.microsoft.com/office/drawing/2014/main" id="{C3F457DE-D1E4-47C1-A247-65A3E81F906E}"/>
                </a:ext>
              </a:extLst>
            </p:cNvPr>
            <p:cNvPicPr>
              <a:picLocks noChangeAspect="1"/>
            </p:cNvPicPr>
            <p:nvPr/>
          </p:nvPicPr>
          <p:blipFill rotWithShape="1">
            <a:blip r:embed="rId3"/>
            <a:srcRect l="10625" t="28547" r="3081" b="24709"/>
            <a:stretch/>
          </p:blipFill>
          <p:spPr>
            <a:xfrm>
              <a:off x="81963" y="2134891"/>
              <a:ext cx="8980073" cy="3242932"/>
            </a:xfrm>
            <a:prstGeom prst="rect">
              <a:avLst/>
            </a:prstGeom>
          </p:spPr>
        </p:pic>
        <p:sp>
          <p:nvSpPr>
            <p:cNvPr id="6" name="Rectangle 5">
              <a:extLst>
                <a:ext uri="{FF2B5EF4-FFF2-40B4-BE49-F238E27FC236}">
                  <a16:creationId xmlns:a16="http://schemas.microsoft.com/office/drawing/2014/main" id="{F7A887DC-B105-46F8-8205-18F50D0A30E6}"/>
                </a:ext>
              </a:extLst>
            </p:cNvPr>
            <p:cNvSpPr/>
            <p:nvPr/>
          </p:nvSpPr>
          <p:spPr bwMode="auto">
            <a:xfrm>
              <a:off x="1675069" y="2131649"/>
              <a:ext cx="1890823" cy="3242932"/>
            </a:xfrm>
            <a:prstGeom prst="rect">
              <a:avLst/>
            </a:prstGeom>
            <a:noFill/>
            <a:ln w="28575" cap="flat" cmpd="sng" algn="ctr">
              <a:solidFill>
                <a:srgbClr val="FF0000"/>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sp>
          <p:nvSpPr>
            <p:cNvPr id="7" name="Rectangle 6">
              <a:extLst>
                <a:ext uri="{FF2B5EF4-FFF2-40B4-BE49-F238E27FC236}">
                  <a16:creationId xmlns:a16="http://schemas.microsoft.com/office/drawing/2014/main" id="{B70368A9-E6CE-4F83-9DA4-F6534D5E4B83}"/>
                </a:ext>
              </a:extLst>
            </p:cNvPr>
            <p:cNvSpPr/>
            <p:nvPr/>
          </p:nvSpPr>
          <p:spPr bwMode="auto">
            <a:xfrm>
              <a:off x="3602452" y="2131649"/>
              <a:ext cx="1890823" cy="3242932"/>
            </a:xfrm>
            <a:prstGeom prst="rect">
              <a:avLst/>
            </a:prstGeom>
            <a:noFill/>
            <a:ln w="28575" cap="flat" cmpd="sng" algn="ctr">
              <a:solidFill>
                <a:schemeClr val="accent2"/>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sp>
          <p:nvSpPr>
            <p:cNvPr id="8" name="Rectangle 7">
              <a:extLst>
                <a:ext uri="{FF2B5EF4-FFF2-40B4-BE49-F238E27FC236}">
                  <a16:creationId xmlns:a16="http://schemas.microsoft.com/office/drawing/2014/main" id="{8DFDA3A0-0F55-42A4-9C08-9B69CB27DE50}"/>
                </a:ext>
              </a:extLst>
            </p:cNvPr>
            <p:cNvSpPr/>
            <p:nvPr/>
          </p:nvSpPr>
          <p:spPr bwMode="auto">
            <a:xfrm>
              <a:off x="5514935" y="2131649"/>
              <a:ext cx="1890823" cy="3242932"/>
            </a:xfrm>
            <a:prstGeom prst="rect">
              <a:avLst/>
            </a:prstGeom>
            <a:noFill/>
            <a:ln w="28575" cap="flat" cmpd="sng" algn="ctr">
              <a:solidFill>
                <a:schemeClr val="accent4"/>
              </a:solidFill>
              <a:prstDash val="dash"/>
              <a:round/>
              <a:headEnd type="none" w="med" len="med"/>
              <a:tailEnd type="none" w="med" len="med"/>
            </a:ln>
            <a:effectLst/>
          </p:spPr>
          <p:txBody>
            <a:bodyPr rot="0" spcFirstLastPara="0" vertOverflow="overflow" horzOverflow="overflow" vert="horz" wrap="square" lIns="54000" tIns="27000" rIns="54000" bIns="2700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650" b="0" i="0" u="none" strike="noStrike" kern="1200" cap="none" spc="0" normalizeH="0" baseline="0" noProof="0">
                <a:ln>
                  <a:noFill/>
                </a:ln>
                <a:solidFill>
                  <a:srgbClr val="FFFFFF"/>
                </a:solidFill>
                <a:effectLst/>
                <a:uLnTx/>
                <a:uFillTx/>
                <a:latin typeface="NJFont Light" panose="020B0303020304020204" pitchFamily="34" charset="0"/>
                <a:ea typeface="+mn-ea"/>
                <a:cs typeface="+mn-cs"/>
              </a:endParaRPr>
            </a:p>
          </p:txBody>
        </p:sp>
      </p:grpSp>
      <p:sp>
        <p:nvSpPr>
          <p:cNvPr id="9" name="Rectangle 8">
            <a:extLst>
              <a:ext uri="{FF2B5EF4-FFF2-40B4-BE49-F238E27FC236}">
                <a16:creationId xmlns:a16="http://schemas.microsoft.com/office/drawing/2014/main" id="{16FED93C-E0D9-4F53-B61F-C987781EFCFC}"/>
              </a:ext>
            </a:extLst>
          </p:cNvPr>
          <p:cNvSpPr/>
          <p:nvPr/>
        </p:nvSpPr>
        <p:spPr>
          <a:xfrm>
            <a:off x="7569652" y="492158"/>
            <a:ext cx="356594" cy="3288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E81B7ED3-4A62-4178-A246-E93FF7840FC8}"/>
              </a:ext>
            </a:extLst>
          </p:cNvPr>
          <p:cNvSpPr txBox="1">
            <a:spLocks/>
          </p:cNvSpPr>
          <p:nvPr/>
        </p:nvSpPr>
        <p:spPr bwMode="auto">
          <a:xfrm>
            <a:off x="203978" y="6100"/>
            <a:ext cx="7886700" cy="99417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eaLnBrk="1" fontAlgn="base" hangingPunct="1">
              <a:spcBef>
                <a:spcPct val="0"/>
              </a:spcBef>
              <a:spcAft>
                <a:spcPct val="0"/>
              </a:spcAft>
              <a:defRPr sz="1800">
                <a:solidFill>
                  <a:srgbClr val="0019A8"/>
                </a:solidFill>
                <a:latin typeface="NJFont Light" pitchFamily="34" charset="0"/>
                <a:ea typeface="ＭＳ Ｐゴシック" pitchFamily="100" charset="-128"/>
                <a:cs typeface="NJFont Light" pitchFamily="34" charset="0"/>
              </a:defRPr>
            </a:lvl1pPr>
            <a:lvl2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2pPr>
            <a:lvl3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3pPr>
            <a:lvl4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4pPr>
            <a:lvl5pPr algn="l" rtl="0" eaLnBrk="1" fontAlgn="base" hangingPunct="1">
              <a:spcBef>
                <a:spcPct val="0"/>
              </a:spcBef>
              <a:spcAft>
                <a:spcPct val="0"/>
              </a:spcAft>
              <a:defRPr sz="1800">
                <a:solidFill>
                  <a:srgbClr val="282BA4"/>
                </a:solidFill>
                <a:latin typeface="NJFont Medium" pitchFamily="34" charset="0"/>
                <a:ea typeface="ＭＳ Ｐゴシック" pitchFamily="100" charset="-128"/>
                <a:cs typeface="NJFont Medium" pitchFamily="34" charset="0"/>
              </a:defRPr>
            </a:lvl5pPr>
            <a:lvl6pPr marL="342900" algn="l" rtl="0" eaLnBrk="1" fontAlgn="base" hangingPunct="1">
              <a:spcBef>
                <a:spcPct val="0"/>
              </a:spcBef>
              <a:spcAft>
                <a:spcPct val="0"/>
              </a:spcAft>
              <a:defRPr sz="2550" b="1">
                <a:solidFill>
                  <a:srgbClr val="0019A8"/>
                </a:solidFill>
                <a:latin typeface="Arial" pitchFamily="100" charset="0"/>
              </a:defRPr>
            </a:lvl6pPr>
            <a:lvl7pPr marL="685800" algn="l" rtl="0" eaLnBrk="1" fontAlgn="base" hangingPunct="1">
              <a:spcBef>
                <a:spcPct val="0"/>
              </a:spcBef>
              <a:spcAft>
                <a:spcPct val="0"/>
              </a:spcAft>
              <a:defRPr sz="2550" b="1">
                <a:solidFill>
                  <a:srgbClr val="0019A8"/>
                </a:solidFill>
                <a:latin typeface="Arial" pitchFamily="100" charset="0"/>
              </a:defRPr>
            </a:lvl7pPr>
            <a:lvl8pPr marL="1028700" algn="l" rtl="0" eaLnBrk="1" fontAlgn="base" hangingPunct="1">
              <a:spcBef>
                <a:spcPct val="0"/>
              </a:spcBef>
              <a:spcAft>
                <a:spcPct val="0"/>
              </a:spcAft>
              <a:defRPr sz="2550" b="1">
                <a:solidFill>
                  <a:srgbClr val="0019A8"/>
                </a:solidFill>
                <a:latin typeface="Arial" pitchFamily="100" charset="0"/>
              </a:defRPr>
            </a:lvl8pPr>
            <a:lvl9pPr marL="1371600" algn="l" rtl="0" eaLnBrk="1" fontAlgn="base" hangingPunct="1">
              <a:spcBef>
                <a:spcPct val="0"/>
              </a:spcBef>
              <a:spcAft>
                <a:spcPct val="0"/>
              </a:spcAft>
              <a:defRPr sz="2550" b="1">
                <a:solidFill>
                  <a:srgbClr val="0019A8"/>
                </a:solidFill>
                <a:latin typeface="Arial" pitchFamily="100"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0" charset="-128"/>
                <a:cs typeface="Arial" panose="020B0604020202020204" pitchFamily="34" charset="0"/>
              </a:rPr>
              <a:t>PT Gyratory (2-Way) IP Peak-East </a:t>
            </a:r>
          </a:p>
        </p:txBody>
      </p:sp>
      <p:pic>
        <p:nvPicPr>
          <p:cNvPr id="11" name="Picture 10" descr="Graphical user interface, application&#10;&#10;Description automatically generated">
            <a:extLst>
              <a:ext uri="{FF2B5EF4-FFF2-40B4-BE49-F238E27FC236}">
                <a16:creationId xmlns:a16="http://schemas.microsoft.com/office/drawing/2014/main" id="{F0C7A708-E01A-467B-B13C-FCCA165D1247}"/>
              </a:ext>
            </a:extLst>
          </p:cNvPr>
          <p:cNvPicPr/>
          <p:nvPr/>
        </p:nvPicPr>
        <p:blipFill rotWithShape="1">
          <a:blip r:embed="rId4"/>
          <a:srcRect l="34389" t="26146" r="14371" b="7322"/>
          <a:stretch/>
        </p:blipFill>
        <p:spPr bwMode="auto">
          <a:xfrm>
            <a:off x="232795" y="927398"/>
            <a:ext cx="6399410" cy="40717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926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solidFill>
                  <a:schemeClr val="tx1"/>
                </a:solidFill>
              </a:rPr>
              <a:t>Micro simulation  </a:t>
            </a:r>
          </a:p>
        </p:txBody>
      </p:sp>
      <p:sp>
        <p:nvSpPr>
          <p:cNvPr id="6" name="Content Placeholder 5">
            <a:extLst>
              <a:ext uri="{FF2B5EF4-FFF2-40B4-BE49-F238E27FC236}">
                <a16:creationId xmlns:a16="http://schemas.microsoft.com/office/drawing/2014/main" id="{7C33082E-56E6-427B-8BA4-1CDF987AACB5}"/>
              </a:ext>
            </a:extLst>
          </p:cNvPr>
          <p:cNvSpPr>
            <a:spLocks noGrp="1"/>
          </p:cNvSpPr>
          <p:nvPr>
            <p:ph idx="1"/>
          </p:nvPr>
        </p:nvSpPr>
        <p:spPr>
          <a:xfrm>
            <a:off x="438150" y="1899047"/>
            <a:ext cx="7886700" cy="2735984"/>
          </a:xfrm>
        </p:spPr>
        <p:txBody>
          <a:bodyPr>
            <a:normAutofit lnSpcReduction="10000"/>
          </a:bodyPr>
          <a:lstStyle/>
          <a:p>
            <a:r>
              <a:rPr lang="en-GB" sz="1800" dirty="0"/>
              <a:t>TfL Network Management commission, audit and develop Vissim models routinely to determine operational impacts of a schemes on London’s road and bus network,</a:t>
            </a:r>
          </a:p>
          <a:p>
            <a:r>
              <a:rPr lang="en-GB" sz="1800" dirty="0"/>
              <a:t> A recent Vissim model had already been developed of the corridor</a:t>
            </a:r>
          </a:p>
          <a:p>
            <a:pPr lvl="1"/>
            <a:r>
              <a:rPr lang="en-GB" dirty="0"/>
              <a:t>Solely a highway model (General traffic, bus services, taxis, cyclists),</a:t>
            </a:r>
          </a:p>
          <a:p>
            <a:pPr lvl="1"/>
            <a:r>
              <a:rPr lang="en-GB" dirty="0"/>
              <a:t>Pedestrian elements including boarding and alighting of bus services required to be added</a:t>
            </a:r>
          </a:p>
          <a:p>
            <a:pPr lvl="1"/>
            <a:r>
              <a:rPr lang="en-GB" dirty="0"/>
              <a:t>COVID-19 pandemic led to an absence of a tailored pedestrian survey, pedestrian count data, Oyster data, Bus boarding/alighting data had been combined to synthesise pedestrian demand scenarios</a:t>
            </a:r>
          </a:p>
          <a:p>
            <a:pPr lvl="1"/>
            <a:endParaRPr lang="en-GB" dirty="0"/>
          </a:p>
          <a:p>
            <a:endParaRPr lang="en-GB" dirty="0"/>
          </a:p>
        </p:txBody>
      </p:sp>
      <p:pic>
        <p:nvPicPr>
          <p:cNvPr id="7" name="Picture 6">
            <a:extLst>
              <a:ext uri="{FF2B5EF4-FFF2-40B4-BE49-F238E27FC236}">
                <a16:creationId xmlns:a16="http://schemas.microsoft.com/office/drawing/2014/main" id="{4CF3B306-DE99-4EA1-A1B8-948735AEF57A}"/>
              </a:ext>
            </a:extLst>
          </p:cNvPr>
          <p:cNvPicPr>
            <a:picLocks noChangeAspect="1"/>
          </p:cNvPicPr>
          <p:nvPr/>
        </p:nvPicPr>
        <p:blipFill>
          <a:blip r:embed="rId3"/>
          <a:stretch>
            <a:fillRect/>
          </a:stretch>
        </p:blipFill>
        <p:spPr>
          <a:xfrm>
            <a:off x="4964906" y="0"/>
            <a:ext cx="4179094" cy="1733550"/>
          </a:xfrm>
          <a:prstGeom prst="rect">
            <a:avLst/>
          </a:prstGeom>
        </p:spPr>
      </p:pic>
    </p:spTree>
    <p:extLst>
      <p:ext uri="{BB962C8B-B14F-4D97-AF65-F5344CB8AC3E}">
        <p14:creationId xmlns:p14="http://schemas.microsoft.com/office/powerpoint/2010/main" val="258620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3BD087-1741-441A-9799-40B3B0C95EC6}"/>
              </a:ext>
            </a:extLst>
          </p:cNvPr>
          <p:cNvPicPr>
            <a:picLocks noChangeAspect="1"/>
          </p:cNvPicPr>
          <p:nvPr/>
        </p:nvPicPr>
        <p:blipFill rotWithShape="1">
          <a:blip r:embed="rId3"/>
          <a:srcRect l="74688" t="20912" r="7813" b="58287"/>
          <a:stretch/>
        </p:blipFill>
        <p:spPr>
          <a:xfrm>
            <a:off x="-89508" y="1636410"/>
            <a:ext cx="4328132" cy="2372907"/>
          </a:xfrm>
          <a:prstGeom prst="rect">
            <a:avLst/>
          </a:prstGeom>
        </p:spPr>
      </p:pic>
      <p:sp>
        <p:nvSpPr>
          <p:cNvPr id="5" name="Title 2">
            <a:extLst>
              <a:ext uri="{FF2B5EF4-FFF2-40B4-BE49-F238E27FC236}">
                <a16:creationId xmlns:a16="http://schemas.microsoft.com/office/drawing/2014/main" id="{9FD207FB-FF33-4E21-A010-453ACEFB925F}"/>
              </a:ext>
            </a:extLst>
          </p:cNvPr>
          <p:cNvSpPr txBox="1">
            <a:spLocks/>
          </p:cNvSpPr>
          <p:nvPr/>
        </p:nvSpPr>
        <p:spPr>
          <a:xfrm>
            <a:off x="295274" y="19002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tx1">
                    <a:lumMod val="95000"/>
                    <a:lumOff val="5000"/>
                  </a:schemeClr>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700" b="1" i="0" u="none" strike="noStrike" kern="1200" cap="none" spc="0" normalizeH="0" baseline="0" noProof="0" dirty="0">
                <a:ln>
                  <a:noFill/>
                </a:ln>
                <a:solidFill>
                  <a:prstClr val="black">
                    <a:lumMod val="95000"/>
                    <a:lumOff val="5000"/>
                  </a:prstClr>
                </a:solidFill>
                <a:effectLst/>
                <a:uLnTx/>
                <a:uFillTx/>
                <a:latin typeface="Arial" charset="0"/>
                <a:cs typeface="Arial" charset="0"/>
              </a:rPr>
              <a:t>Gyratory Operation Change</a:t>
            </a:r>
          </a:p>
        </p:txBody>
      </p:sp>
      <p:pic>
        <p:nvPicPr>
          <p:cNvPr id="6" name="Picture 5">
            <a:extLst>
              <a:ext uri="{FF2B5EF4-FFF2-40B4-BE49-F238E27FC236}">
                <a16:creationId xmlns:a16="http://schemas.microsoft.com/office/drawing/2014/main" id="{C11CB580-29C1-446E-9CAB-3459F2B3DC8A}"/>
              </a:ext>
            </a:extLst>
          </p:cNvPr>
          <p:cNvPicPr>
            <a:picLocks noChangeAspect="1"/>
          </p:cNvPicPr>
          <p:nvPr/>
        </p:nvPicPr>
        <p:blipFill rotWithShape="1">
          <a:blip r:embed="rId4"/>
          <a:srcRect l="74688" t="18305" r="7813" b="60152"/>
          <a:stretch/>
        </p:blipFill>
        <p:spPr>
          <a:xfrm>
            <a:off x="4238624" y="1593193"/>
            <a:ext cx="4749068" cy="2459340"/>
          </a:xfrm>
          <a:prstGeom prst="rect">
            <a:avLst/>
          </a:prstGeom>
        </p:spPr>
      </p:pic>
      <p:sp>
        <p:nvSpPr>
          <p:cNvPr id="7" name="TextBox 6">
            <a:extLst>
              <a:ext uri="{FF2B5EF4-FFF2-40B4-BE49-F238E27FC236}">
                <a16:creationId xmlns:a16="http://schemas.microsoft.com/office/drawing/2014/main" id="{3D4E3E98-7F28-4213-B93F-FFC57F15D24C}"/>
              </a:ext>
            </a:extLst>
          </p:cNvPr>
          <p:cNvSpPr txBox="1"/>
          <p:nvPr/>
        </p:nvSpPr>
        <p:spPr>
          <a:xfrm>
            <a:off x="1514474" y="1371600"/>
            <a:ext cx="272415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Calibri" panose="020F0502020204030204"/>
                <a:ea typeface="+mn-ea"/>
                <a:cs typeface="+mn-cs"/>
              </a:rPr>
              <a:t>Base</a:t>
            </a:r>
          </a:p>
        </p:txBody>
      </p:sp>
      <p:sp>
        <p:nvSpPr>
          <p:cNvPr id="8" name="TextBox 7">
            <a:extLst>
              <a:ext uri="{FF2B5EF4-FFF2-40B4-BE49-F238E27FC236}">
                <a16:creationId xmlns:a16="http://schemas.microsoft.com/office/drawing/2014/main" id="{C75A035A-302F-4053-BC86-BCC59B4EF712}"/>
              </a:ext>
            </a:extLst>
          </p:cNvPr>
          <p:cNvSpPr txBox="1"/>
          <p:nvPr/>
        </p:nvSpPr>
        <p:spPr>
          <a:xfrm>
            <a:off x="5842606" y="1378766"/>
            <a:ext cx="272415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Calibri" panose="020F0502020204030204"/>
                <a:ea typeface="+mn-ea"/>
                <a:cs typeface="+mn-cs"/>
              </a:rPr>
              <a:t>PT &amp; PP Scenarios</a:t>
            </a:r>
          </a:p>
        </p:txBody>
      </p:sp>
    </p:spTree>
    <p:extLst>
      <p:ext uri="{BB962C8B-B14F-4D97-AF65-F5344CB8AC3E}">
        <p14:creationId xmlns:p14="http://schemas.microsoft.com/office/powerpoint/2010/main" val="2064514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fL Planning template 140113">
  <a:themeElements>
    <a:clrScheme name="Custom 4">
      <a:dk1>
        <a:srgbClr val="0019A8"/>
      </a:dk1>
      <a:lt1>
        <a:srgbClr val="FFFFFF"/>
      </a:lt1>
      <a:dk2>
        <a:srgbClr val="000000"/>
      </a:dk2>
      <a:lt2>
        <a:srgbClr val="868F98"/>
      </a:lt2>
      <a:accent1>
        <a:srgbClr val="DC241F"/>
      </a:accent1>
      <a:accent2>
        <a:srgbClr val="E86A10"/>
      </a:accent2>
      <a:accent3>
        <a:srgbClr val="FFCE00"/>
      </a:accent3>
      <a:accent4>
        <a:srgbClr val="007229"/>
      </a:accent4>
      <a:accent5>
        <a:srgbClr val="00A0E2"/>
      </a:accent5>
      <a:accent6>
        <a:srgbClr val="751056"/>
      </a:accent6>
      <a:hlink>
        <a:srgbClr val="0019A8"/>
      </a:hlink>
      <a:folHlink>
        <a:srgbClr val="751056"/>
      </a:folHlink>
    </a:clrScheme>
    <a:fontScheme name="TfL NJ Fonts">
      <a:majorFont>
        <a:latin typeface="NJFont Medium"/>
        <a:ea typeface=""/>
        <a:cs typeface=""/>
      </a:majorFont>
      <a:minorFont>
        <a:latin typeface="NJFont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spPr>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sz="2200" dirty="0" smtClean="0">
            <a:latin typeface="NJFont Light" panose="020B0303020304020204" pitchFamily="34" charset="0"/>
          </a:defRPr>
        </a:defPPr>
      </a:lstStyle>
    </a:spDef>
    <a:lnDef>
      <a:spPr bwMode="auto">
        <a:solidFill>
          <a:schemeClr val="accent1"/>
        </a:solidFill>
        <a:ln w="9525" cap="flat" cmpd="sng" algn="ctr">
          <a:solidFill>
            <a:schemeClr val="bg1"/>
          </a:solidFill>
          <a:prstDash val="solid"/>
          <a:round/>
          <a:headEnd type="none" w="med" len="med"/>
          <a:tailEnd type="arrow"/>
        </a:ln>
        <a:effectLst/>
      </a:spPr>
      <a:bodyPr/>
      <a:lstStyle/>
    </a:lnDef>
    <a:txDef>
      <a:spPr>
        <a:noFill/>
      </a:spPr>
      <a:bodyPr wrap="square" lIns="0" tIns="0" rIns="0" bIns="0" rtlCol="0" anchor="ctr">
        <a:normAutofit/>
      </a:bodyPr>
      <a:lstStyle>
        <a:defPPr>
          <a:defRPr sz="2000" dirty="0" err="1" smtClean="0">
            <a:solidFill>
              <a:schemeClr val="bg1"/>
            </a:solidFill>
            <a:latin typeface="+mn-lt"/>
          </a:defRPr>
        </a:defPPr>
      </a:lstStyle>
    </a:txDef>
  </a:objectDefaults>
  <a:extraClrSchemeLst>
    <a:extraClrScheme>
      <a:clrScheme name="Tf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f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f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f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f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f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f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fL 8">
        <a:dk1>
          <a:srgbClr val="808080"/>
        </a:dk1>
        <a:lt1>
          <a:srgbClr val="FFFFFF"/>
        </a:lt1>
        <a:dk2>
          <a:srgbClr val="000000"/>
        </a:dk2>
        <a:lt2>
          <a:srgbClr val="FFFFFF"/>
        </a:lt2>
        <a:accent1>
          <a:srgbClr val="FF9900"/>
        </a:accent1>
        <a:accent2>
          <a:srgbClr val="FFFF00"/>
        </a:accent2>
        <a:accent3>
          <a:srgbClr val="AAAAAA"/>
        </a:accent3>
        <a:accent4>
          <a:srgbClr val="DADADA"/>
        </a:accent4>
        <a:accent5>
          <a:srgbClr val="FFCAAA"/>
        </a:accent5>
        <a:accent6>
          <a:srgbClr val="E7E700"/>
        </a:accent6>
        <a:hlink>
          <a:srgbClr val="CC00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E8CB689BBF064F911E71EFFC1CB2A3" ma:contentTypeVersion="13" ma:contentTypeDescription="Create a new document." ma:contentTypeScope="" ma:versionID="3858b4c0a2009abb6d317c37f65f5eeb">
  <xsd:schema xmlns:xsd="http://www.w3.org/2001/XMLSchema" xmlns:xs="http://www.w3.org/2001/XMLSchema" xmlns:p="http://schemas.microsoft.com/office/2006/metadata/properties" xmlns:ns2="fb7a3a8e-7964-4418-ab96-7edc9afd578f" xmlns:ns3="07e80eab-9d26-4ae7-bd74-003410c928f3" targetNamespace="http://schemas.microsoft.com/office/2006/metadata/properties" ma:root="true" ma:fieldsID="862e075237805341c11d2ba2e9d255ae" ns2:_="" ns3:_="">
    <xsd:import namespace="fb7a3a8e-7964-4418-ab96-7edc9afd578f"/>
    <xsd:import namespace="07e80eab-9d26-4ae7-bd74-003410c928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a3a8e-7964-4418-ab96-7edc9afd5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e80eab-9d26-4ae7-bd74-003410c928f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FA6D0C-9C37-4B19-93E3-D9CABBEE347D}">
  <ds:schemaRefs>
    <ds:schemaRef ds:uri="http://schemas.microsoft.com/sharepoint/v3/contenttype/forms"/>
  </ds:schemaRefs>
</ds:datastoreItem>
</file>

<file path=customXml/itemProps2.xml><?xml version="1.0" encoding="utf-8"?>
<ds:datastoreItem xmlns:ds="http://schemas.openxmlformats.org/officeDocument/2006/customXml" ds:itemID="{6DBCE632-69A7-4931-85E0-BF54000BE224}"/>
</file>

<file path=customXml/itemProps3.xml><?xml version="1.0" encoding="utf-8"?>
<ds:datastoreItem xmlns:ds="http://schemas.openxmlformats.org/officeDocument/2006/customXml" ds:itemID="{592066A5-9FC3-40AE-B6B2-C29CC7069D2C}">
  <ds:schemaRefs>
    <ds:schemaRef ds:uri="http://purl.org/dc/terms/"/>
    <ds:schemaRef ds:uri="http://schemas.openxmlformats.org/package/2006/metadata/core-properties"/>
    <ds:schemaRef ds:uri="4db037e2-58a7-460a-9b06-042da0f994a2"/>
    <ds:schemaRef ds:uri="http://schemas.microsoft.com/office/2006/documentManagement/types"/>
    <ds:schemaRef ds:uri="http://schemas.microsoft.com/office/infopath/2007/PartnerControls"/>
    <ds:schemaRef ds:uri="http://purl.org/dc/elements/1.1/"/>
    <ds:schemaRef ds:uri="http://schemas.microsoft.com/office/2006/metadata/properties"/>
    <ds:schemaRef ds:uri="a31a87c3-ba05-4d62-a39a-859ba4e39d1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49656</TotalTime>
  <Words>3112</Words>
  <Application>Microsoft Office PowerPoint</Application>
  <PresentationFormat>On-screen Show (16:9)</PresentationFormat>
  <Paragraphs>325</Paragraphs>
  <Slides>15</Slides>
  <Notes>13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Arial</vt:lpstr>
      <vt:lpstr>Calibri</vt:lpstr>
      <vt:lpstr>NJFont Book</vt:lpstr>
      <vt:lpstr>NJFont Light</vt:lpstr>
      <vt:lpstr>NJFont Medium</vt:lpstr>
      <vt:lpstr>Symbol</vt:lpstr>
      <vt:lpstr>Wingdings</vt:lpstr>
      <vt:lpstr>Office Theme</vt:lpstr>
      <vt:lpstr>4_Office Theme</vt:lpstr>
      <vt:lpstr>5_Office Theme</vt:lpstr>
      <vt:lpstr>TfL Planning template 140113</vt:lpstr>
      <vt:lpstr>MORE Final Meeting  </vt:lpstr>
      <vt:lpstr>PowerPoint Presentation</vt:lpstr>
      <vt:lpstr>PowerPoint Presentation</vt:lpstr>
      <vt:lpstr>Objectives</vt:lpstr>
      <vt:lpstr>Generating Designs using Blocks &amp; LineMap</vt:lpstr>
      <vt:lpstr>PowerPoint Presentation</vt:lpstr>
      <vt:lpstr>PowerPoint Presentation</vt:lpstr>
      <vt:lpstr>Micro simulation  </vt:lpstr>
      <vt:lpstr>PowerPoint Presentation</vt:lpstr>
      <vt:lpstr>PowerPoint Presentation</vt:lpstr>
      <vt:lpstr>PowerPoint Presentation</vt:lpstr>
      <vt:lpstr>5 – Appraisal</vt:lpstr>
      <vt:lpstr>Conclusions- Re-designing road space </vt:lpstr>
      <vt:lpstr>Conclusions- Tools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Mareks Krisjanis</dc:creator>
  <cp:lastModifiedBy>Naughton Roisin</cp:lastModifiedBy>
  <cp:revision>107</cp:revision>
  <dcterms:created xsi:type="dcterms:W3CDTF">2017-12-12T12:58:57Z</dcterms:created>
  <dcterms:modified xsi:type="dcterms:W3CDTF">2022-02-16T17:50:48Z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0x01010099E8CB689BBF064F911E71EFFC1CB2A3</vt:lpwstr>
  </property>
  <property fmtid="{D5CDD505-2E9C-101B-9397-08002B2CF9AE}" pid="3" name="MSIP_Label_15ced85b-adf0-4e9f-9830-7b50f3af6af6_Enabled">
    <vt:lpwstr>true</vt:lpwstr>
  </property>
  <property fmtid="{D5CDD505-2E9C-101B-9397-08002B2CF9AE}" pid="4" name="MSIP_Label_15ced85b-adf0-4e9f-9830-7b50f3af6af6_SetDate">
    <vt:lpwstr>2021-06-21T15:13:57Z</vt:lpwstr>
  </property>
  <property fmtid="{D5CDD505-2E9C-101B-9397-08002B2CF9AE}" pid="5" name="MSIP_Label_15ced85b-adf0-4e9f-9830-7b50f3af6af6_Method">
    <vt:lpwstr>Privileged</vt:lpwstr>
  </property>
  <property fmtid="{D5CDD505-2E9C-101B-9397-08002B2CF9AE}" pid="6" name="MSIP_Label_15ced85b-adf0-4e9f-9830-7b50f3af6af6_Name">
    <vt:lpwstr>TfL Restricted</vt:lpwstr>
  </property>
  <property fmtid="{D5CDD505-2E9C-101B-9397-08002B2CF9AE}" pid="7" name="MSIP_Label_15ced85b-adf0-4e9f-9830-7b50f3af6af6_SiteId">
    <vt:lpwstr>1fbd65bf-5def-4eea-a692-a089c255346b</vt:lpwstr>
  </property>
  <property fmtid="{D5CDD505-2E9C-101B-9397-08002B2CF9AE}" pid="8" name="MSIP_Label_15ced85b-adf0-4e9f-9830-7b50f3af6af6_ActionId">
    <vt:lpwstr>5ae93370-50d0-4295-b76c-7a7b1b74d7eb</vt:lpwstr>
  </property>
  <property fmtid="{D5CDD505-2E9C-101B-9397-08002B2CF9AE}" pid="9" name="MSIP_Label_15ced85b-adf0-4e9f-9830-7b50f3af6af6_ContentBits">
    <vt:lpwstr>2</vt:lpwstr>
  </property>
</Properties>
</file>