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</p:sldMasterIdLst>
  <p:notesMasterIdLst>
    <p:notesMasterId r:id="rId17"/>
  </p:notesMasterIdLst>
  <p:sldIdLst>
    <p:sldId id="278" r:id="rId5"/>
    <p:sldId id="317" r:id="rId6"/>
    <p:sldId id="329" r:id="rId7"/>
    <p:sldId id="327" r:id="rId8"/>
    <p:sldId id="331" r:id="rId9"/>
    <p:sldId id="333" r:id="rId10"/>
    <p:sldId id="334" r:id="rId11"/>
    <p:sldId id="325" r:id="rId12"/>
    <p:sldId id="314" r:id="rId13"/>
    <p:sldId id="313" r:id="rId14"/>
    <p:sldId id="315" r:id="rId15"/>
    <p:sldId id="336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935"/>
    <a:srgbClr val="245BA7"/>
    <a:srgbClr val="00A547"/>
    <a:srgbClr val="0D2648"/>
    <a:srgbClr val="1652A1"/>
    <a:srgbClr val="21A795"/>
    <a:srgbClr val="8AB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BBA678-60C3-4769-BFF4-BFE7328D21D0}" v="9" dt="2022-02-17T13:31:21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6616" autoAdjust="0"/>
  </p:normalViewPr>
  <p:slideViewPr>
    <p:cSldViewPr snapToGrid="0" snapToObjects="1">
      <p:cViewPr varScale="1">
        <p:scale>
          <a:sx n="68" d="100"/>
          <a:sy n="68" d="100"/>
        </p:scale>
        <p:origin x="1134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Lorefice" userId="f472ee6d-9477-48e2-a151-89692de57935" providerId="ADAL" clId="{704B8218-387F-490E-A596-1190D8B0A613}"/>
    <pc:docChg chg="undo custSel modSld">
      <pc:chgData name="Lorenzo Lorefice" userId="f472ee6d-9477-48e2-a151-89692de57935" providerId="ADAL" clId="{704B8218-387F-490E-A596-1190D8B0A613}" dt="2022-02-16T12:52:49.921" v="15" actId="478"/>
      <pc:docMkLst>
        <pc:docMk/>
      </pc:docMkLst>
      <pc:sldChg chg="addSp delSp modSp mod">
        <pc:chgData name="Lorenzo Lorefice" userId="f472ee6d-9477-48e2-a151-89692de57935" providerId="ADAL" clId="{704B8218-387F-490E-A596-1190D8B0A613}" dt="2022-02-16T12:52:49.921" v="15" actId="478"/>
        <pc:sldMkLst>
          <pc:docMk/>
          <pc:sldMk cId="2845182143" sldId="333"/>
        </pc:sldMkLst>
        <pc:picChg chg="add del mod">
          <ac:chgData name="Lorenzo Lorefice" userId="f472ee6d-9477-48e2-a151-89692de57935" providerId="ADAL" clId="{704B8218-387F-490E-A596-1190D8B0A613}" dt="2022-02-16T12:52:48.367" v="14" actId="931"/>
          <ac:picMkLst>
            <pc:docMk/>
            <pc:sldMk cId="2845182143" sldId="333"/>
            <ac:picMk id="5" creationId="{32457441-ED2B-49B6-88E6-263E0B937F6B}"/>
          </ac:picMkLst>
        </pc:picChg>
        <pc:picChg chg="add del">
          <ac:chgData name="Lorenzo Lorefice" userId="f472ee6d-9477-48e2-a151-89692de57935" providerId="ADAL" clId="{704B8218-387F-490E-A596-1190D8B0A613}" dt="2022-02-16T12:52:49.921" v="15" actId="478"/>
          <ac:picMkLst>
            <pc:docMk/>
            <pc:sldMk cId="2845182143" sldId="333"/>
            <ac:picMk id="13" creationId="{24604504-15DE-49DF-B89C-5E65A62C1BD0}"/>
          </ac:picMkLst>
        </pc:picChg>
      </pc:sldChg>
    </pc:docChg>
  </pc:docChgLst>
  <pc:docChgLst>
    <pc:chgData name="Francesco Ripa" userId="91bdb8e6-5975-4d9c-bae2-858332c35601" providerId="ADAL" clId="{B0BBA678-60C3-4769-BFF4-BFE7328D21D0}"/>
    <pc:docChg chg="undo custSel addSld delSld modSld">
      <pc:chgData name="Francesco Ripa" userId="91bdb8e6-5975-4d9c-bae2-858332c35601" providerId="ADAL" clId="{B0BBA678-60C3-4769-BFF4-BFE7328D21D0}" dt="2022-02-17T13:31:54.829" v="417" actId="1076"/>
      <pc:docMkLst>
        <pc:docMk/>
      </pc:docMkLst>
      <pc:sldChg chg="modSp mod">
        <pc:chgData name="Francesco Ripa" userId="91bdb8e6-5975-4d9c-bae2-858332c35601" providerId="ADAL" clId="{B0BBA678-60C3-4769-BFF4-BFE7328D21D0}" dt="2022-02-17T13:27:47.761" v="404" actId="20577"/>
        <pc:sldMkLst>
          <pc:docMk/>
          <pc:sldMk cId="2727258912" sldId="313"/>
        </pc:sldMkLst>
        <pc:spChg chg="mod">
          <ac:chgData name="Francesco Ripa" userId="91bdb8e6-5975-4d9c-bae2-858332c35601" providerId="ADAL" clId="{B0BBA678-60C3-4769-BFF4-BFE7328D21D0}" dt="2022-02-17T13:27:47.761" v="404" actId="20577"/>
          <ac:spMkLst>
            <pc:docMk/>
            <pc:sldMk cId="2727258912" sldId="313"/>
            <ac:spMk id="2" creationId="{8F9C05C0-B12F-4620-9D20-382906EEE126}"/>
          </ac:spMkLst>
        </pc:spChg>
      </pc:sldChg>
      <pc:sldChg chg="modSp mod">
        <pc:chgData name="Francesco Ripa" userId="91bdb8e6-5975-4d9c-bae2-858332c35601" providerId="ADAL" clId="{B0BBA678-60C3-4769-BFF4-BFE7328D21D0}" dt="2022-02-17T13:27:41.058" v="400" actId="20577"/>
        <pc:sldMkLst>
          <pc:docMk/>
          <pc:sldMk cId="3529572770" sldId="314"/>
        </pc:sldMkLst>
        <pc:spChg chg="mod">
          <ac:chgData name="Francesco Ripa" userId="91bdb8e6-5975-4d9c-bae2-858332c35601" providerId="ADAL" clId="{B0BBA678-60C3-4769-BFF4-BFE7328D21D0}" dt="2022-02-17T13:27:41.058" v="400" actId="20577"/>
          <ac:spMkLst>
            <pc:docMk/>
            <pc:sldMk cId="3529572770" sldId="314"/>
            <ac:spMk id="2" creationId="{8F9C05C0-B12F-4620-9D20-382906EEE126}"/>
          </ac:spMkLst>
        </pc:spChg>
      </pc:sldChg>
      <pc:sldChg chg="modSp mod">
        <pc:chgData name="Francesco Ripa" userId="91bdb8e6-5975-4d9c-bae2-858332c35601" providerId="ADAL" clId="{B0BBA678-60C3-4769-BFF4-BFE7328D21D0}" dt="2022-02-17T13:27:57.007" v="408" actId="20577"/>
        <pc:sldMkLst>
          <pc:docMk/>
          <pc:sldMk cId="114778653" sldId="315"/>
        </pc:sldMkLst>
        <pc:spChg chg="mod">
          <ac:chgData name="Francesco Ripa" userId="91bdb8e6-5975-4d9c-bae2-858332c35601" providerId="ADAL" clId="{B0BBA678-60C3-4769-BFF4-BFE7328D21D0}" dt="2022-02-17T13:27:57.007" v="408" actId="20577"/>
          <ac:spMkLst>
            <pc:docMk/>
            <pc:sldMk cId="114778653" sldId="315"/>
            <ac:spMk id="2" creationId="{8F9C05C0-B12F-4620-9D20-382906EEE126}"/>
          </ac:spMkLst>
        </pc:spChg>
      </pc:sldChg>
      <pc:sldChg chg="modSp mod">
        <pc:chgData name="Francesco Ripa" userId="91bdb8e6-5975-4d9c-bae2-858332c35601" providerId="ADAL" clId="{B0BBA678-60C3-4769-BFF4-BFE7328D21D0}" dt="2022-02-17T13:27:35.003" v="396" actId="20577"/>
        <pc:sldMkLst>
          <pc:docMk/>
          <pc:sldMk cId="3976631356" sldId="325"/>
        </pc:sldMkLst>
        <pc:spChg chg="mod">
          <ac:chgData name="Francesco Ripa" userId="91bdb8e6-5975-4d9c-bae2-858332c35601" providerId="ADAL" clId="{B0BBA678-60C3-4769-BFF4-BFE7328D21D0}" dt="2022-02-17T13:27:35.003" v="396" actId="20577"/>
          <ac:spMkLst>
            <pc:docMk/>
            <pc:sldMk cId="3976631356" sldId="325"/>
            <ac:spMk id="2" creationId="{8F9C05C0-B12F-4620-9D20-382906EEE126}"/>
          </ac:spMkLst>
        </pc:spChg>
      </pc:sldChg>
      <pc:sldChg chg="addSp delSp modSp mod delDesignElem">
        <pc:chgData name="Francesco Ripa" userId="91bdb8e6-5975-4d9c-bae2-858332c35601" providerId="ADAL" clId="{B0BBA678-60C3-4769-BFF4-BFE7328D21D0}" dt="2022-02-17T13:26:53.873" v="374" actId="20577"/>
        <pc:sldMkLst>
          <pc:docMk/>
          <pc:sldMk cId="157800315" sldId="327"/>
        </pc:sldMkLst>
        <pc:spChg chg="mod">
          <ac:chgData name="Francesco Ripa" userId="91bdb8e6-5975-4d9c-bae2-858332c35601" providerId="ADAL" clId="{B0BBA678-60C3-4769-BFF4-BFE7328D21D0}" dt="2022-02-17T13:24:56.854" v="279" actId="1076"/>
          <ac:spMkLst>
            <pc:docMk/>
            <pc:sldMk cId="157800315" sldId="327"/>
            <ac:spMk id="2" creationId="{AC5F6096-3218-44D5-B700-CE8BBE10FAE8}"/>
          </ac:spMkLst>
        </pc:spChg>
        <pc:spChg chg="mod">
          <ac:chgData name="Francesco Ripa" userId="91bdb8e6-5975-4d9c-bae2-858332c35601" providerId="ADAL" clId="{B0BBA678-60C3-4769-BFF4-BFE7328D21D0}" dt="2022-02-17T13:26:53.873" v="374" actId="20577"/>
          <ac:spMkLst>
            <pc:docMk/>
            <pc:sldMk cId="157800315" sldId="327"/>
            <ac:spMk id="3" creationId="{C6822998-7B6C-4DCC-8AF2-D5AE396431D8}"/>
          </ac:spMkLst>
        </pc:spChg>
        <pc:spChg chg="del">
          <ac:chgData name="Francesco Ripa" userId="91bdb8e6-5975-4d9c-bae2-858332c35601" providerId="ADAL" clId="{B0BBA678-60C3-4769-BFF4-BFE7328D21D0}" dt="2022-02-17T13:15:39.101" v="165"/>
          <ac:spMkLst>
            <pc:docMk/>
            <pc:sldMk cId="157800315" sldId="327"/>
            <ac:spMk id="10" creationId="{8FC9BE17-9A7B-462D-AE50-3D8777387304}"/>
          </ac:spMkLst>
        </pc:spChg>
        <pc:spChg chg="del mod">
          <ac:chgData name="Francesco Ripa" userId="91bdb8e6-5975-4d9c-bae2-858332c35601" providerId="ADAL" clId="{B0BBA678-60C3-4769-BFF4-BFE7328D21D0}" dt="2022-02-17T13:18:17.082" v="197" actId="478"/>
          <ac:spMkLst>
            <pc:docMk/>
            <pc:sldMk cId="157800315" sldId="327"/>
            <ac:spMk id="11" creationId="{810F053D-4912-4C18-B39B-B018D8650CE7}"/>
          </ac:spMkLst>
        </pc:spChg>
        <pc:spChg chg="del">
          <ac:chgData name="Francesco Ripa" userId="91bdb8e6-5975-4d9c-bae2-858332c35601" providerId="ADAL" clId="{B0BBA678-60C3-4769-BFF4-BFE7328D21D0}" dt="2022-02-17T13:15:39.101" v="165"/>
          <ac:spMkLst>
            <pc:docMk/>
            <pc:sldMk cId="157800315" sldId="327"/>
            <ac:spMk id="12" creationId="{3EBE8569-6AEC-4B8C-8D53-2DE337CDBA65}"/>
          </ac:spMkLst>
        </pc:spChg>
        <pc:spChg chg="del">
          <ac:chgData name="Francesco Ripa" userId="91bdb8e6-5975-4d9c-bae2-858332c35601" providerId="ADAL" clId="{B0BBA678-60C3-4769-BFF4-BFE7328D21D0}" dt="2022-02-17T13:15:39.101" v="165"/>
          <ac:spMkLst>
            <pc:docMk/>
            <pc:sldMk cId="157800315" sldId="327"/>
            <ac:spMk id="14" creationId="{55D4142C-5077-457F-A6AD-3FECFDB39685}"/>
          </ac:spMkLst>
        </pc:spChg>
        <pc:spChg chg="del">
          <ac:chgData name="Francesco Ripa" userId="91bdb8e6-5975-4d9c-bae2-858332c35601" providerId="ADAL" clId="{B0BBA678-60C3-4769-BFF4-BFE7328D21D0}" dt="2022-02-17T13:15:39.101" v="165"/>
          <ac:spMkLst>
            <pc:docMk/>
            <pc:sldMk cId="157800315" sldId="327"/>
            <ac:spMk id="16" creationId="{7A5F0580-5EE9-419F-96EE-B6529EF6E7D0}"/>
          </ac:spMkLst>
        </pc:spChg>
        <pc:picChg chg="del mod">
          <ac:chgData name="Francesco Ripa" userId="91bdb8e6-5975-4d9c-bae2-858332c35601" providerId="ADAL" clId="{B0BBA678-60C3-4769-BFF4-BFE7328D21D0}" dt="2022-02-17T13:18:12.822" v="196" actId="478"/>
          <ac:picMkLst>
            <pc:docMk/>
            <pc:sldMk cId="157800315" sldId="327"/>
            <ac:picMk id="5" creationId="{949B8216-E31E-4EF2-8AB3-05EB38F74F70}"/>
          </ac:picMkLst>
        </pc:picChg>
        <pc:picChg chg="add mod">
          <ac:chgData name="Francesco Ripa" userId="91bdb8e6-5975-4d9c-bae2-858332c35601" providerId="ADAL" clId="{B0BBA678-60C3-4769-BFF4-BFE7328D21D0}" dt="2022-02-17T13:18:59.847" v="205" actId="1076"/>
          <ac:picMkLst>
            <pc:docMk/>
            <pc:sldMk cId="157800315" sldId="327"/>
            <ac:picMk id="6" creationId="{2DFE0E1D-DCCD-481D-85F0-15F7BD16E507}"/>
          </ac:picMkLst>
        </pc:picChg>
      </pc:sldChg>
      <pc:sldChg chg="addSp delSp modSp mod delDesignElem">
        <pc:chgData name="Francesco Ripa" userId="91bdb8e6-5975-4d9c-bae2-858332c35601" providerId="ADAL" clId="{B0BBA678-60C3-4769-BFF4-BFE7328D21D0}" dt="2022-02-17T13:26:47.630" v="370" actId="20577"/>
        <pc:sldMkLst>
          <pc:docMk/>
          <pc:sldMk cId="3059330606" sldId="329"/>
        </pc:sldMkLst>
        <pc:spChg chg="mod">
          <ac:chgData name="Francesco Ripa" userId="91bdb8e6-5975-4d9c-bae2-858332c35601" providerId="ADAL" clId="{B0BBA678-60C3-4769-BFF4-BFE7328D21D0}" dt="2022-02-17T13:24:27.114" v="275" actId="20577"/>
          <ac:spMkLst>
            <pc:docMk/>
            <pc:sldMk cId="3059330606" sldId="329"/>
            <ac:spMk id="2" creationId="{24C78FC5-7A71-4174-AE34-32F98AB5D48F}"/>
          </ac:spMkLst>
        </pc:spChg>
        <pc:spChg chg="mod">
          <ac:chgData name="Francesco Ripa" userId="91bdb8e6-5975-4d9c-bae2-858332c35601" providerId="ADAL" clId="{B0BBA678-60C3-4769-BFF4-BFE7328D21D0}" dt="2022-02-17T13:26:47.630" v="370" actId="20577"/>
          <ac:spMkLst>
            <pc:docMk/>
            <pc:sldMk cId="3059330606" sldId="329"/>
            <ac:spMk id="3" creationId="{9B16E7C3-CDC8-4265-8B3C-0A088A352013}"/>
          </ac:spMkLst>
        </pc:spChg>
        <pc:spChg chg="del">
          <ac:chgData name="Francesco Ripa" userId="91bdb8e6-5975-4d9c-bae2-858332c35601" providerId="ADAL" clId="{B0BBA678-60C3-4769-BFF4-BFE7328D21D0}" dt="2022-02-17T13:23:35.381" v="267" actId="478"/>
          <ac:spMkLst>
            <pc:docMk/>
            <pc:sldMk cId="3059330606" sldId="329"/>
            <ac:spMk id="8" creationId="{E678A7EB-FE31-4240-A038-AB6ED68E4ED2}"/>
          </ac:spMkLst>
        </pc:spChg>
        <pc:picChg chg="del">
          <ac:chgData name="Francesco Ripa" userId="91bdb8e6-5975-4d9c-bae2-858332c35601" providerId="ADAL" clId="{B0BBA678-60C3-4769-BFF4-BFE7328D21D0}" dt="2022-02-17T13:13:21.038" v="144" actId="478"/>
          <ac:picMkLst>
            <pc:docMk/>
            <pc:sldMk cId="3059330606" sldId="329"/>
            <ac:picMk id="5" creationId="{A48770BD-9947-4525-8761-7334265152D1}"/>
          </ac:picMkLst>
        </pc:picChg>
        <pc:picChg chg="add mod">
          <ac:chgData name="Francesco Ripa" userId="91bdb8e6-5975-4d9c-bae2-858332c35601" providerId="ADAL" clId="{B0BBA678-60C3-4769-BFF4-BFE7328D21D0}" dt="2022-02-17T13:24:19.521" v="274" actId="1076"/>
          <ac:picMkLst>
            <pc:docMk/>
            <pc:sldMk cId="3059330606" sldId="329"/>
            <ac:picMk id="6" creationId="{2B520747-501A-4CB1-9BC8-C611CEF84F14}"/>
          </ac:picMkLst>
        </pc:picChg>
        <pc:cxnChg chg="del">
          <ac:chgData name="Francesco Ripa" userId="91bdb8e6-5975-4d9c-bae2-858332c35601" providerId="ADAL" clId="{B0BBA678-60C3-4769-BFF4-BFE7328D21D0}" dt="2022-02-17T13:15:39.101" v="165"/>
          <ac:cxnSpMkLst>
            <pc:docMk/>
            <pc:sldMk cId="3059330606" sldId="329"/>
            <ac:cxnSpMk id="10" creationId="{E4A809D5-3600-46D4-A466-67F2349A54FB}"/>
          </ac:cxnSpMkLst>
        </pc:cxnChg>
      </pc:sldChg>
      <pc:sldChg chg="modSp mod">
        <pc:chgData name="Francesco Ripa" userId="91bdb8e6-5975-4d9c-bae2-858332c35601" providerId="ADAL" clId="{B0BBA678-60C3-4769-BFF4-BFE7328D21D0}" dt="2022-02-17T13:26:59.811" v="378" actId="20577"/>
        <pc:sldMkLst>
          <pc:docMk/>
          <pc:sldMk cId="466304908" sldId="331"/>
        </pc:sldMkLst>
        <pc:spChg chg="mod">
          <ac:chgData name="Francesco Ripa" userId="91bdb8e6-5975-4d9c-bae2-858332c35601" providerId="ADAL" clId="{B0BBA678-60C3-4769-BFF4-BFE7328D21D0}" dt="2022-02-17T13:14:27.534" v="153" actId="1076"/>
          <ac:spMkLst>
            <pc:docMk/>
            <pc:sldMk cId="466304908" sldId="331"/>
            <ac:spMk id="2" creationId="{B4B0B2B3-4A9E-43FC-8C7C-E85C9174CA85}"/>
          </ac:spMkLst>
        </pc:spChg>
        <pc:spChg chg="mod">
          <ac:chgData name="Francesco Ripa" userId="91bdb8e6-5975-4d9c-bae2-858332c35601" providerId="ADAL" clId="{B0BBA678-60C3-4769-BFF4-BFE7328D21D0}" dt="2022-02-17T13:26:59.811" v="378" actId="20577"/>
          <ac:spMkLst>
            <pc:docMk/>
            <pc:sldMk cId="466304908" sldId="331"/>
            <ac:spMk id="3" creationId="{CCF78E12-E2A3-4446-8951-39F3013F8A89}"/>
          </ac:spMkLst>
        </pc:spChg>
        <pc:spChg chg="mod">
          <ac:chgData name="Francesco Ripa" userId="91bdb8e6-5975-4d9c-bae2-858332c35601" providerId="ADAL" clId="{B0BBA678-60C3-4769-BFF4-BFE7328D21D0}" dt="2022-02-17T13:14:32.168" v="154" actId="1076"/>
          <ac:spMkLst>
            <pc:docMk/>
            <pc:sldMk cId="466304908" sldId="331"/>
            <ac:spMk id="5" creationId="{3DB7DDAE-8BBB-4FAB-937C-29E4050A16BF}"/>
          </ac:spMkLst>
        </pc:spChg>
      </pc:sldChg>
      <pc:sldChg chg="addSp delSp modSp mod delDesignElem">
        <pc:chgData name="Francesco Ripa" userId="91bdb8e6-5975-4d9c-bae2-858332c35601" providerId="ADAL" clId="{B0BBA678-60C3-4769-BFF4-BFE7328D21D0}" dt="2022-02-17T13:31:54.829" v="417" actId="1076"/>
        <pc:sldMkLst>
          <pc:docMk/>
          <pc:sldMk cId="2845182143" sldId="333"/>
        </pc:sldMkLst>
        <pc:spChg chg="mod">
          <ac:chgData name="Francesco Ripa" userId="91bdb8e6-5975-4d9c-bae2-858332c35601" providerId="ADAL" clId="{B0BBA678-60C3-4769-BFF4-BFE7328D21D0}" dt="2022-02-17T13:21:10.332" v="258" actId="27636"/>
          <ac:spMkLst>
            <pc:docMk/>
            <pc:sldMk cId="2845182143" sldId="333"/>
            <ac:spMk id="2" creationId="{EF07AD03-28C4-4B7D-AF07-E0FC94C53693}"/>
          </ac:spMkLst>
        </pc:spChg>
        <pc:spChg chg="mod">
          <ac:chgData name="Francesco Ripa" userId="91bdb8e6-5975-4d9c-bae2-858332c35601" providerId="ADAL" clId="{B0BBA678-60C3-4769-BFF4-BFE7328D21D0}" dt="2022-02-17T13:27:08.771" v="385" actId="20577"/>
          <ac:spMkLst>
            <pc:docMk/>
            <pc:sldMk cId="2845182143" sldId="333"/>
            <ac:spMk id="3" creationId="{134BF598-1AB7-4EE8-A46F-7AAC5A8A9879}"/>
          </ac:spMkLst>
        </pc:spChg>
        <pc:spChg chg="del">
          <ac:chgData name="Francesco Ripa" userId="91bdb8e6-5975-4d9c-bae2-858332c35601" providerId="ADAL" clId="{B0BBA678-60C3-4769-BFF4-BFE7328D21D0}" dt="2022-02-17T13:16:10.904" v="183" actId="478"/>
          <ac:spMkLst>
            <pc:docMk/>
            <pc:sldMk cId="2845182143" sldId="333"/>
            <ac:spMk id="14" creationId="{8D38CE7C-B180-4A5E-B27A-1CB26A1CD551}"/>
          </ac:spMkLst>
        </pc:spChg>
        <pc:spChg chg="del">
          <ac:chgData name="Francesco Ripa" userId="91bdb8e6-5975-4d9c-bae2-858332c35601" providerId="ADAL" clId="{B0BBA678-60C3-4769-BFF4-BFE7328D21D0}" dt="2022-02-17T13:15:39.101" v="165"/>
          <ac:spMkLst>
            <pc:docMk/>
            <pc:sldMk cId="2845182143" sldId="333"/>
            <ac:spMk id="18" creationId="{F13C74B1-5B17-4795-BED0-7140497B445A}"/>
          </ac:spMkLst>
        </pc:spChg>
        <pc:spChg chg="del">
          <ac:chgData name="Francesco Ripa" userId="91bdb8e6-5975-4d9c-bae2-858332c35601" providerId="ADAL" clId="{B0BBA678-60C3-4769-BFF4-BFE7328D21D0}" dt="2022-02-17T13:15:39.101" v="165"/>
          <ac:spMkLst>
            <pc:docMk/>
            <pc:sldMk cId="2845182143" sldId="333"/>
            <ac:spMk id="20" creationId="{D4974D33-8DC5-464E-8C6D-BE58F0669C17}"/>
          </ac:spMkLst>
        </pc:spChg>
        <pc:picChg chg="add del mod">
          <ac:chgData name="Francesco Ripa" userId="91bdb8e6-5975-4d9c-bae2-858332c35601" providerId="ADAL" clId="{B0BBA678-60C3-4769-BFF4-BFE7328D21D0}" dt="2022-02-17T13:31:20.487" v="409" actId="478"/>
          <ac:picMkLst>
            <pc:docMk/>
            <pc:sldMk cId="2845182143" sldId="333"/>
            <ac:picMk id="5" creationId="{660BC7B8-A988-4EBE-BACB-2448920F12D9}"/>
          </ac:picMkLst>
        </pc:picChg>
        <pc:picChg chg="add mod modCrop">
          <ac:chgData name="Francesco Ripa" userId="91bdb8e6-5975-4d9c-bae2-858332c35601" providerId="ADAL" clId="{B0BBA678-60C3-4769-BFF4-BFE7328D21D0}" dt="2022-02-17T13:31:54.829" v="417" actId="1076"/>
          <ac:picMkLst>
            <pc:docMk/>
            <pc:sldMk cId="2845182143" sldId="333"/>
            <ac:picMk id="7" creationId="{0ABA63A2-57A8-4F5D-B97A-14368E5EC1CA}"/>
          </ac:picMkLst>
        </pc:picChg>
        <pc:picChg chg="del">
          <ac:chgData name="Francesco Ripa" userId="91bdb8e6-5975-4d9c-bae2-858332c35601" providerId="ADAL" clId="{B0BBA678-60C3-4769-BFF4-BFE7328D21D0}" dt="2022-02-17T13:15:16.647" v="156" actId="478"/>
          <ac:picMkLst>
            <pc:docMk/>
            <pc:sldMk cId="2845182143" sldId="333"/>
            <ac:picMk id="13" creationId="{24604504-15DE-49DF-B89C-5E65A62C1BD0}"/>
          </ac:picMkLst>
        </pc:picChg>
      </pc:sldChg>
      <pc:sldChg chg="modSp mod">
        <pc:chgData name="Francesco Ripa" userId="91bdb8e6-5975-4d9c-bae2-858332c35601" providerId="ADAL" clId="{B0BBA678-60C3-4769-BFF4-BFE7328D21D0}" dt="2022-02-17T13:27:16.871" v="392" actId="20577"/>
        <pc:sldMkLst>
          <pc:docMk/>
          <pc:sldMk cId="974749050" sldId="334"/>
        </pc:sldMkLst>
        <pc:spChg chg="mod">
          <ac:chgData name="Francesco Ripa" userId="91bdb8e6-5975-4d9c-bae2-858332c35601" providerId="ADAL" clId="{B0BBA678-60C3-4769-BFF4-BFE7328D21D0}" dt="2022-02-17T13:21:32.439" v="261" actId="27636"/>
          <ac:spMkLst>
            <pc:docMk/>
            <pc:sldMk cId="974749050" sldId="334"/>
            <ac:spMk id="2" creationId="{EF07AD03-28C4-4B7D-AF07-E0FC94C53693}"/>
          </ac:spMkLst>
        </pc:spChg>
        <pc:spChg chg="mod">
          <ac:chgData name="Francesco Ripa" userId="91bdb8e6-5975-4d9c-bae2-858332c35601" providerId="ADAL" clId="{B0BBA678-60C3-4769-BFF4-BFE7328D21D0}" dt="2022-02-17T13:27:16.871" v="392" actId="20577"/>
          <ac:spMkLst>
            <pc:docMk/>
            <pc:sldMk cId="974749050" sldId="334"/>
            <ac:spMk id="3" creationId="{134BF598-1AB7-4EE8-A46F-7AAC5A8A9879}"/>
          </ac:spMkLst>
        </pc:spChg>
      </pc:sldChg>
      <pc:sldChg chg="new del">
        <pc:chgData name="Francesco Ripa" userId="91bdb8e6-5975-4d9c-bae2-858332c35601" providerId="ADAL" clId="{B0BBA678-60C3-4769-BFF4-BFE7328D21D0}" dt="2022-02-17T13:26:16.469" v="365" actId="47"/>
        <pc:sldMkLst>
          <pc:docMk/>
          <pc:sldMk cId="2411381468" sldId="335"/>
        </pc:sldMkLst>
      </pc:sldChg>
      <pc:sldChg chg="modSp new mod">
        <pc:chgData name="Francesco Ripa" userId="91bdb8e6-5975-4d9c-bae2-858332c35601" providerId="ADAL" clId="{B0BBA678-60C3-4769-BFF4-BFE7328D21D0}" dt="2022-02-17T13:26:13.140" v="364" actId="14100"/>
        <pc:sldMkLst>
          <pc:docMk/>
          <pc:sldMk cId="504252205" sldId="336"/>
        </pc:sldMkLst>
        <pc:spChg chg="mod">
          <ac:chgData name="Francesco Ripa" userId="91bdb8e6-5975-4d9c-bae2-858332c35601" providerId="ADAL" clId="{B0BBA678-60C3-4769-BFF4-BFE7328D21D0}" dt="2022-02-17T13:26:02.028" v="325" actId="20577"/>
          <ac:spMkLst>
            <pc:docMk/>
            <pc:sldMk cId="504252205" sldId="336"/>
            <ac:spMk id="2" creationId="{527DA644-887D-4A35-A991-648C497C6753}"/>
          </ac:spMkLst>
        </pc:spChg>
        <pc:spChg chg="mod">
          <ac:chgData name="Francesco Ripa" userId="91bdb8e6-5975-4d9c-bae2-858332c35601" providerId="ADAL" clId="{B0BBA678-60C3-4769-BFF4-BFE7328D21D0}" dt="2022-02-17T13:26:13.140" v="364" actId="14100"/>
          <ac:spMkLst>
            <pc:docMk/>
            <pc:sldMk cId="504252205" sldId="336"/>
            <ac:spMk id="3" creationId="{00ED795F-6CEB-4063-9C3C-D1E1CE65210F}"/>
          </ac:spMkLst>
        </pc:spChg>
      </pc:sldChg>
      <pc:sldChg chg="new del">
        <pc:chgData name="Francesco Ripa" userId="91bdb8e6-5975-4d9c-bae2-858332c35601" providerId="ADAL" clId="{B0BBA678-60C3-4769-BFF4-BFE7328D21D0}" dt="2022-02-17T13:25:45.235" v="290" actId="680"/>
        <pc:sldMkLst>
          <pc:docMk/>
          <pc:sldMk cId="4173069168" sldId="3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E89E7-26B5-4AF4-B807-080D54537998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2B2AA-B0BC-4BD2-8F2E-05CAB290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3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38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5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300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56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87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08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62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19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2350C-CA24-1243-A65F-2B5583A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042FF-FA33-014E-BCBF-042F1638C3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339" y="0"/>
            <a:ext cx="5920347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58D8B-71E1-F44B-AF3B-FDAAA7B60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5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338" y="0"/>
            <a:ext cx="5861787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74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25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844655"/>
          </a:xfrm>
        </p:spPr>
        <p:txBody>
          <a:bodyPr/>
          <a:lstStyle>
            <a:lvl1pPr>
              <a:buClr>
                <a:srgbClr val="245BA7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245BA7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245BA7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245BA7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245BA7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FD4C7-F74E-AB42-9298-81A26BA5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07532" y="1930067"/>
            <a:ext cx="5521846" cy="651910"/>
          </a:xfrm>
        </p:spPr>
        <p:txBody>
          <a:bodyPr anchor="t">
            <a:normAutofit/>
          </a:bodyPr>
          <a:lstStyle>
            <a:lvl1pPr algn="ctr">
              <a:defRPr sz="27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89289" y="2413358"/>
            <a:ext cx="4956554" cy="44437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E3AE2-C8E8-D943-A9CE-774B0D1F5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0F16F-9F3D-BC47-82CD-F0877A747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3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84640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2AC6AB-BBF0-4341-91FF-E431DD372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672922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B8D95-9969-A84C-8A83-480ED8AED3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757"/>
            <a:ext cx="9144000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5FA6-0DE1-974B-96CA-A6324E126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420365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279DA-B82E-9442-981D-3D83F4077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87615CF-5063-E344-8758-4C904D8CBEBC}"/>
              </a:ext>
            </a:extLst>
          </p:cNvPr>
          <p:cNvSpPr txBox="1">
            <a:spLocks/>
          </p:cNvSpPr>
          <p:nvPr userDrawn="1"/>
        </p:nvSpPr>
        <p:spPr>
          <a:xfrm>
            <a:off x="434593" y="1042861"/>
            <a:ext cx="2643939" cy="56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B58039F-505A-6849-87DC-E6F353006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20F6534-3E34-6D42-8411-97EB4C3C2A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37084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5BBAC1-4062-C940-99B4-FED90C820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342" y="160894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5666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A4F284-739F-9C45-8DDD-B558DE0C8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6"/>
          <a:stretch/>
        </p:blipFill>
        <p:spPr>
          <a:xfrm>
            <a:off x="3320714" y="-1"/>
            <a:ext cx="5830075" cy="5143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2367829"/>
            <a:ext cx="2643939" cy="1162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438ADD-178B-9B42-BDC2-B0AA2F0BA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347410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21806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14965-E039-6B41-9801-F9545D543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74" y="0"/>
            <a:ext cx="6724626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2367829"/>
            <a:ext cx="2643939" cy="1162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14EB52-6EAC-8E4C-86E6-18672C814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347410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425119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35984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8855E-9528-0E4F-8F05-AE2D6EA93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94B15-96D7-CB41-8439-2CC314472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8464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28650" y="40838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A634E-FBBD-1C43-98A5-2B2340A23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"/>
          <a:stretch/>
        </p:blipFill>
        <p:spPr>
          <a:xfrm>
            <a:off x="3320714" y="0"/>
            <a:ext cx="5920347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CB5D68-EDC9-CD41-9246-E9EBE9552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0838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375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ACA2-E333-C043-A3D7-7B6F457E726E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8F48-0767-2B4D-8095-F42DCB730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2" r:id="rId2"/>
    <p:sldLayoutId id="2147483701" r:id="rId3"/>
    <p:sldLayoutId id="2147483700" r:id="rId4"/>
    <p:sldLayoutId id="2147483699" r:id="rId5"/>
    <p:sldLayoutId id="2147483682" r:id="rId6"/>
    <p:sldLayoutId id="2147483695" r:id="rId7"/>
    <p:sldLayoutId id="2147483696" r:id="rId8"/>
    <p:sldLayoutId id="2147483683" r:id="rId9"/>
    <p:sldLayoutId id="2147483697" r:id="rId10"/>
    <p:sldLayoutId id="2147483698" r:id="rId11"/>
    <p:sldLayoutId id="2147483704" r:id="rId12"/>
    <p:sldLayoutId id="2147483694" r:id="rId13"/>
    <p:sldLayoutId id="2147483661" r:id="rId14"/>
    <p:sldLayoutId id="2147483703" r:id="rId15"/>
    <p:sldLayoutId id="2147483662" r:id="rId16"/>
    <p:sldLayoutId id="214748366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>
              <a:lumMod val="95000"/>
              <a:lumOff val="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8ABD24"/>
        </a:buClr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adspac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adspace.eu/resul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B0627BD-7B7B-460D-B800-2A2E6996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25" y="1191312"/>
            <a:ext cx="7473896" cy="774764"/>
          </a:xfrm>
        </p:spPr>
        <p:txBody>
          <a:bodyPr/>
          <a:lstStyle/>
          <a:p>
            <a:r>
              <a:rPr lang="en-US" dirty="0"/>
              <a:t>Key messages &amp; recommendations from the EU-funded MORE project</a:t>
            </a:r>
            <a:br>
              <a:rPr lang="en-US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4F227-A145-7241-91CF-ACDA67643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168" y="1775169"/>
            <a:ext cx="5012281" cy="1617418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b="0" dirty="0"/>
              <a:t>Peter Jones, University College London</a:t>
            </a:r>
          </a:p>
          <a:p>
            <a:endParaRPr lang="en-US" b="0" dirty="0"/>
          </a:p>
          <a:p>
            <a:r>
              <a:rPr lang="en-US" b="0" dirty="0">
                <a:hlinkClick r:id="rId3"/>
              </a:rPr>
              <a:t>www.roadspace.eu</a:t>
            </a:r>
            <a:r>
              <a:rPr lang="en-US" b="0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04C81-D572-5041-82AA-A2598A7A796F}"/>
              </a:ext>
            </a:extLst>
          </p:cNvPr>
          <p:cNvGrpSpPr/>
          <p:nvPr/>
        </p:nvGrpSpPr>
        <p:grpSpPr>
          <a:xfrm>
            <a:off x="415342" y="4182779"/>
            <a:ext cx="2628626" cy="646330"/>
            <a:chOff x="415342" y="4182779"/>
            <a:chExt cx="2628626" cy="646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E02B74-92A2-BB43-A909-E85B47EDD26C}"/>
                </a:ext>
              </a:extLst>
            </p:cNvPr>
            <p:cNvGrpSpPr/>
            <p:nvPr/>
          </p:nvGrpSpPr>
          <p:grpSpPr>
            <a:xfrm>
              <a:off x="482778" y="4182779"/>
              <a:ext cx="502571" cy="340054"/>
              <a:chOff x="482778" y="4182779"/>
              <a:chExt cx="502571" cy="3400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66D1B9-58BC-AE44-A5E6-80297E4434CE}"/>
                  </a:ext>
                </a:extLst>
              </p:cNvPr>
              <p:cNvSpPr/>
              <p:nvPr/>
            </p:nvSpPr>
            <p:spPr>
              <a:xfrm>
                <a:off x="482778" y="4182779"/>
                <a:ext cx="502571" cy="340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149E1E-C018-9D43-9F3D-3B75FB225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909" y="4198148"/>
                <a:ext cx="468308" cy="309317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2B1743-FD45-8A4E-BB8C-A25983FF42B2}"/>
                </a:ext>
              </a:extLst>
            </p:cNvPr>
            <p:cNvSpPr/>
            <p:nvPr/>
          </p:nvSpPr>
          <p:spPr>
            <a:xfrm>
              <a:off x="983098" y="4182779"/>
              <a:ext cx="20608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0" i="0" kern="1200" dirty="0">
                  <a:solidFill>
                    <a:schemeClr val="bg1"/>
                  </a:solidFill>
                  <a:effectLst/>
                  <a:latin typeface="+mn-lt"/>
                </a:rPr>
                <a:t>This project has received funding from the European Union’s Horizon 2020 research and innovation programme under grant agreement No </a:t>
              </a:r>
              <a:r>
                <a:rPr lang="en-GB" sz="600" dirty="0">
                  <a:solidFill>
                    <a:schemeClr val="bg1"/>
                  </a:solidFill>
                </a:rPr>
                <a:t>769276.</a:t>
              </a:r>
              <a:endParaRPr lang="en-US" sz="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E07A56-7170-004C-9EF3-DFB3DECD42E4}"/>
                </a:ext>
              </a:extLst>
            </p:cNvPr>
            <p:cNvSpPr/>
            <p:nvPr/>
          </p:nvSpPr>
          <p:spPr>
            <a:xfrm>
              <a:off x="415342" y="4552110"/>
              <a:ext cx="26286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This document reflects only the author's view and that the Agency is not responsible for any use that may be made of the information it contains.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0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C05C0-B12F-4620-9D20-382906EEE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03" y="448824"/>
            <a:ext cx="8403412" cy="4779451"/>
          </a:xfrm>
        </p:spPr>
        <p:txBody>
          <a:bodyPr>
            <a:normAutofit/>
          </a:bodyPr>
          <a:lstStyle/>
          <a:p>
            <a:pPr marL="342900" lvl="1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000" b="1" dirty="0"/>
              <a:t>MORE recommendations (1)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/>
              <a:t>Adopt the MORE comprehensive and rigorous approach to urban street planning and design, in the more complex and contested situations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/>
              <a:t>Classify urban networks in terms of their Movement and Place functions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/>
              <a:t>Consider the street as an ecosystem, with strong links between its component parts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Avoid developing solutions for a specific user: review all user needs and redesign whole streets, from one building line to the opposite one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/>
              <a:t>Build extensive stakeholder engagement into the process, from problem definition and option generation, right through to option appraisal and decision taking – move beyond passive consultation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Reorganise governance arrangements, to enable better co-ordination of actions among the various organisations with street responsibilities</a:t>
            </a:r>
          </a:p>
          <a:p>
            <a:pPr marL="685800" lvl="1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GB" sz="1600" dirty="0">
                <a:solidFill>
                  <a:prstClr val="black"/>
                </a:solidFill>
              </a:rPr>
              <a:t>Be ‘pro-active’ rather than ‘reactive’ to new street-based modes: define acceptable ‘performance envelopes’ for different parts of the street that new product designers would need to meet to obtain authorisation to operate</a:t>
            </a:r>
          </a:p>
          <a:p>
            <a:pPr lvl="1">
              <a:lnSpc>
                <a:spcPct val="100000"/>
              </a:lnSpc>
            </a:pPr>
            <a:endParaRPr lang="en-GB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sz="1900" dirty="0"/>
          </a:p>
          <a:p>
            <a:pPr lvl="2">
              <a:buFont typeface="Wingdings" panose="05000000000000000000" pitchFamily="2" charset="2"/>
              <a:buChar char="Ø"/>
            </a:pPr>
            <a:endParaRPr lang="en-GB" sz="1400" dirty="0"/>
          </a:p>
          <a:p>
            <a:pPr marL="6858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25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C05C0-B12F-4620-9D20-382906EEE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03" y="328074"/>
            <a:ext cx="8403412" cy="4487351"/>
          </a:xfrm>
        </p:spPr>
        <p:txBody>
          <a:bodyPr>
            <a:normAutofit/>
          </a:bodyPr>
          <a:lstStyle/>
          <a:p>
            <a:pPr marL="3429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000" b="1" dirty="0"/>
              <a:t>MORE recommendations (2)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>
                <a:solidFill>
                  <a:prstClr val="black"/>
                </a:solidFill>
              </a:rPr>
              <a:t>8. Explore the possibilities for time-specific and dynamic space allocation, making full use of the increasing number and variety of sensors, including LED traffic signs and road markings, in the most pressured areas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/>
              <a:t>9. Where possible, ‘future-proof’ designs to be responsive and adaptable to future pressures (e.g. aging population and new technologies) – since major re-designs usually only happen once or twice in a century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/>
              <a:t>10. As streets become digitised and connected, take action to minimise cyber-security risks.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/>
              <a:t>11. Develop appraisal methods that fully recognise and value the Place components of street design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>
                <a:solidFill>
                  <a:prstClr val="black"/>
                </a:solidFill>
              </a:rPr>
              <a:t>12. Consider the role that street planning and design can play in supporting high-level, wider urban policy objectives [LIST], at EU and national levels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>
                <a:solidFill>
                  <a:prstClr val="black"/>
                </a:solidFill>
              </a:rPr>
              <a:t>13. In particular, the EU’s net-zero carbon strategy (see also OECD, 2021) and its Efficient and Green Mobility Package, prioritising active mobility</a:t>
            </a:r>
          </a:p>
          <a:p>
            <a:pPr marL="342900" lvl="1" indent="0" algn="just">
              <a:lnSpc>
                <a:spcPct val="100000"/>
              </a:lnSpc>
              <a:buNone/>
            </a:pPr>
            <a:r>
              <a:rPr lang="en-GB" sz="1600" dirty="0">
                <a:solidFill>
                  <a:prstClr val="black"/>
                </a:solidFill>
              </a:rPr>
              <a:t>14. Seek to align TEN-T and urban policy goals and operational practices</a:t>
            </a:r>
          </a:p>
          <a:p>
            <a:pPr lvl="1">
              <a:lnSpc>
                <a:spcPct val="100000"/>
              </a:lnSpc>
            </a:pPr>
            <a:endParaRPr lang="en-GB" dirty="0"/>
          </a:p>
          <a:p>
            <a:pPr lvl="1">
              <a:lnSpc>
                <a:spcPct val="100000"/>
              </a:lnSpc>
            </a:pPr>
            <a:endParaRPr lang="en-GB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sz="1900" dirty="0"/>
          </a:p>
          <a:p>
            <a:pPr lvl="2">
              <a:buFont typeface="Wingdings" panose="05000000000000000000" pitchFamily="2" charset="2"/>
              <a:buChar char="Ø"/>
            </a:pPr>
            <a:endParaRPr lang="en-GB" sz="1400" dirty="0"/>
          </a:p>
          <a:p>
            <a:pPr marL="6858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7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A644-887D-4A35-A991-648C497C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D795F-6CEB-4063-9C3C-D1E1CE652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342" y="1296323"/>
            <a:ext cx="5127329" cy="869950"/>
          </a:xfrm>
        </p:spPr>
        <p:txBody>
          <a:bodyPr/>
          <a:lstStyle/>
          <a:p>
            <a:r>
              <a:rPr lang="en-US" dirty="0"/>
              <a:t>Peter Jones, University College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252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2023-185A-40BF-AC1C-3F381EC4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65" y="1480622"/>
            <a:ext cx="2261869" cy="1597794"/>
          </a:xfrm>
        </p:spPr>
        <p:txBody>
          <a:bodyPr/>
          <a:lstStyle/>
          <a:p>
            <a:pPr algn="just"/>
            <a:r>
              <a:rPr lang="en-GB" dirty="0"/>
              <a:t>Context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50330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C78FC5-7A71-4174-AE34-32F98AB5D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1" y="1223814"/>
            <a:ext cx="3840083" cy="356624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buNone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Urban streets are the places where most urban transport and mobility-related policies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implemented, on the ground, and where conflicts arise, and difficult trade-offs have to be made.</a:t>
            </a:r>
          </a:p>
          <a:p>
            <a:pPr marL="0" indent="0" defTabSz="914400">
              <a:buNone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Urban Nodes are key components of the TEN-T road network, where most passenger and freight trips begin and end, but there is currently very limited policy alignment or operational coordination between the urban and regional/national authorities involved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ea typeface="+mn-ea"/>
              <a:cs typeface="+mn-cs"/>
            </a:endParaRP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ea typeface="+mn-ea"/>
              <a:cs typeface="+mn-cs"/>
            </a:endParaRPr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16E7C3-CDC8-4265-8B3C-0A088A35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273843"/>
            <a:ext cx="3840085" cy="1269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Context and challenges (1)</a:t>
            </a:r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A group of bicyclists riding down a busy street&#10;&#10;Description automatically generated with low confidence">
            <a:extLst>
              <a:ext uri="{FF2B5EF4-FFF2-40B4-BE49-F238E27FC236}">
                <a16:creationId xmlns:a16="http://schemas.microsoft.com/office/drawing/2014/main" id="{2B520747-501A-4CB1-9BC8-C611CEF8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513" y="527539"/>
            <a:ext cx="5623548" cy="37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3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5F6096-3218-44D5-B700-CE8BBE10F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7" y="1015157"/>
            <a:ext cx="4668510" cy="3861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228600" algn="just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 existing urban street design is a legacy of car-dominated urban planning from the mid-twentieth century: need to fast-forward to 21</a:t>
            </a:r>
            <a:r>
              <a:rPr lang="en-US" baseline="30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century policy priorities:</a:t>
            </a:r>
          </a:p>
          <a:p>
            <a:pPr marL="285750" lvl="1" indent="0" algn="just" defTabSz="914400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Sustainable mobility and </a:t>
            </a:r>
            <a:r>
              <a:rPr lang="en-US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liveability</a:t>
            </a: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/place-making</a:t>
            </a:r>
          </a:p>
          <a:p>
            <a:pPr marL="285750" lvl="1" indent="0" algn="just" defTabSz="914400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Reducing/eliminating negative aspects of </a:t>
            </a:r>
            <a:r>
              <a:rPr lang="en-US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motorised</a:t>
            </a: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mobility: pollution, accidents, CO</a:t>
            </a:r>
            <a:r>
              <a:rPr lang="en-US" baseline="-25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emissions</a:t>
            </a:r>
          </a:p>
          <a:p>
            <a:pPr marL="285750" lvl="1" indent="0" algn="just" defTabSz="914400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Promoting social inclusion and well-being</a:t>
            </a:r>
          </a:p>
          <a:p>
            <a:pPr indent="-228600" algn="just" defTabSz="914400"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822998-7B6C-4DCC-8AF2-D5AE3964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15" y="478300"/>
            <a:ext cx="3652657" cy="432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Context and challenges (2) </a:t>
            </a:r>
          </a:p>
        </p:txBody>
      </p:sp>
      <p:pic>
        <p:nvPicPr>
          <p:cNvPr id="6" name="Picture 5" descr="A group of cars on a road&#10;&#10;Description automatically generated with low confidence">
            <a:extLst>
              <a:ext uri="{FF2B5EF4-FFF2-40B4-BE49-F238E27FC236}">
                <a16:creationId xmlns:a16="http://schemas.microsoft.com/office/drawing/2014/main" id="{2DFE0E1D-DCCD-481D-85F0-15F7BD16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19" y="613847"/>
            <a:ext cx="5265234" cy="35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B0B2B3-4A9E-43FC-8C7C-E85C9174C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14" y="905333"/>
            <a:ext cx="7886700" cy="2784640"/>
          </a:xfrm>
        </p:spPr>
        <p:txBody>
          <a:bodyPr>
            <a:normAutofit/>
          </a:bodyPr>
          <a:lstStyle/>
          <a:p>
            <a:pPr marL="342900" lvl="1" indent="0">
              <a:lnSpc>
                <a:spcPct val="200000"/>
              </a:lnSpc>
              <a:buNone/>
            </a:pPr>
            <a:r>
              <a:rPr lang="en-GB" sz="1700" dirty="0">
                <a:solidFill>
                  <a:prstClr val="black"/>
                </a:solidFill>
              </a:rPr>
              <a:t>The street design guidance that does exist is limited, in several respects: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prstClr val="black"/>
                </a:solidFill>
              </a:rPr>
              <a:t>- </a:t>
            </a:r>
            <a:r>
              <a:rPr lang="en-GB" sz="1600" dirty="0">
                <a:solidFill>
                  <a:prstClr val="black"/>
                </a:solidFill>
              </a:rPr>
              <a:t>It deals with modal requirements, on an individual basis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- Very little addresses ‘place’ requirements, or provision for street activities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- None looks at the street holistically and deals with trade-offs and compromises</a:t>
            </a:r>
          </a:p>
          <a:p>
            <a:pPr marL="685800" lvl="2" indent="0">
              <a:lnSpc>
                <a:spcPct val="200000"/>
              </a:lnSpc>
              <a:buNone/>
            </a:pPr>
            <a:endParaRPr lang="en-GB" sz="1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78E12-E2A3-4446-8951-39F3013F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8128"/>
            <a:ext cx="7886700" cy="994172"/>
          </a:xfrm>
        </p:spPr>
        <p:txBody>
          <a:bodyPr>
            <a:normAutofit/>
          </a:bodyPr>
          <a:lstStyle/>
          <a:p>
            <a:r>
              <a:rPr lang="nl-BE" sz="2400" dirty="0"/>
              <a:t>Context and challenges (3) </a:t>
            </a:r>
            <a:endParaRPr lang="en-B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7DDAE-8BBB-4FAB-937C-29E4050A16BF}"/>
              </a:ext>
            </a:extLst>
          </p:cNvPr>
          <p:cNvSpPr txBox="1"/>
          <p:nvPr/>
        </p:nvSpPr>
        <p:spPr>
          <a:xfrm>
            <a:off x="628650" y="3623640"/>
            <a:ext cx="7461315" cy="1229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little history of comprehensive stakeholder involvement, which is often limited to inviting comments on completed designs; as space becomes more contested, need to actively engage with stakeholders.</a:t>
            </a:r>
          </a:p>
        </p:txBody>
      </p:sp>
    </p:spTree>
    <p:extLst>
      <p:ext uri="{BB962C8B-B14F-4D97-AF65-F5344CB8AC3E}">
        <p14:creationId xmlns:p14="http://schemas.microsoft.com/office/powerpoint/2010/main" val="46630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07AD03-28C4-4B7D-AF07-E0FC94C53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26" y="1431283"/>
            <a:ext cx="4624374" cy="359282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1" indent="-228600" algn="just" defTabSz="9144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to consider future challenges: </a:t>
            </a:r>
          </a:p>
          <a:p>
            <a:pPr marL="342900" lvl="1" indent="-228600" algn="just" defTabSz="9144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New transport modes ‘disrupting’ the mobility landscape (e.g., e-scooters)</a:t>
            </a:r>
          </a:p>
          <a:p>
            <a:pPr marL="342900" lvl="1" indent="-228600" algn="just" defTabSz="9144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Autonomous vehicles, both on land and in the air</a:t>
            </a:r>
          </a:p>
          <a:p>
            <a:pPr marL="342900" lvl="1" indent="-228600" algn="just" defTabSz="9144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New roles for busy urban streets (e.g., big retail -&gt; leisure and small businesses)</a:t>
            </a:r>
          </a:p>
          <a:p>
            <a:pPr marL="342900" lvl="1" indent="-228600" algn="just" defTabSz="9144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New expectations from street users (e.g., greater environmental quality)</a:t>
            </a:r>
          </a:p>
          <a:p>
            <a:pPr indent="-228600" algn="just" defTabSz="914400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4BF598-1AB7-4EE8-A46F-7AAC5A8A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39" y="789663"/>
            <a:ext cx="3968249" cy="4587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Context and challenges (4)</a:t>
            </a:r>
          </a:p>
        </p:txBody>
      </p:sp>
      <p:pic>
        <p:nvPicPr>
          <p:cNvPr id="7" name="Picture 6" descr="A picture containing outdoor, sky, ground, road&#10;&#10;Description automatically generated">
            <a:extLst>
              <a:ext uri="{FF2B5EF4-FFF2-40B4-BE49-F238E27FC236}">
                <a16:creationId xmlns:a16="http://schemas.microsoft.com/office/drawing/2014/main" id="{0ABA63A2-57A8-4F5D-B97A-14368E5EC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92" t="-1891"/>
          <a:stretch/>
        </p:blipFill>
        <p:spPr>
          <a:xfrm>
            <a:off x="5082333" y="640079"/>
            <a:ext cx="4253262" cy="36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8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07AD03-28C4-4B7D-AF07-E0FC94C53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25" y="1339251"/>
            <a:ext cx="7385539" cy="3099106"/>
          </a:xfrm>
        </p:spPr>
        <p:txBody>
          <a:bodyPr>
            <a:normAutofit fontScale="85000" lnSpcReduction="10000"/>
          </a:bodyPr>
          <a:lstStyle/>
          <a:p>
            <a:pPr marL="342900" lvl="1" indent="0">
              <a:lnSpc>
                <a:spcPct val="150000"/>
              </a:lnSpc>
              <a:buNone/>
            </a:pPr>
            <a:r>
              <a:rPr lang="en-GB" sz="2300" dirty="0">
                <a:solidFill>
                  <a:prstClr val="black"/>
                </a:solidFill>
              </a:rPr>
              <a:t>This will require more flexible and imaginative use of street-space:</a:t>
            </a:r>
          </a:p>
          <a:p>
            <a:pPr lvl="1">
              <a:lnSpc>
                <a:spcPct val="150000"/>
              </a:lnSpc>
            </a:pPr>
            <a:r>
              <a:rPr lang="en-US" sz="2300" dirty="0">
                <a:solidFill>
                  <a:prstClr val="black"/>
                </a:solidFill>
              </a:rPr>
              <a:t>&gt; Allocating street-space according to requirements, by time of day</a:t>
            </a:r>
          </a:p>
          <a:p>
            <a:pPr lvl="1">
              <a:lnSpc>
                <a:spcPct val="150000"/>
              </a:lnSpc>
            </a:pPr>
            <a:r>
              <a:rPr lang="en-US" sz="2300" dirty="0">
                <a:solidFill>
                  <a:prstClr val="black"/>
                </a:solidFill>
              </a:rPr>
              <a:t>&gt; Taking advantage of new sensor data to allocate space more dynamically, depending on conditions at that time.</a:t>
            </a:r>
          </a:p>
          <a:p>
            <a:pPr marL="342900" lvl="1" indent="0" algn="just">
              <a:lnSpc>
                <a:spcPct val="150000"/>
              </a:lnSpc>
              <a:buNone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4BF598-1AB7-4EE8-A46F-7AAC5A8A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94" y="338045"/>
            <a:ext cx="4330212" cy="994172"/>
          </a:xfrm>
        </p:spPr>
        <p:txBody>
          <a:bodyPr>
            <a:normAutofit/>
          </a:bodyPr>
          <a:lstStyle/>
          <a:p>
            <a:r>
              <a:rPr lang="nl-BE" sz="2400" dirty="0"/>
              <a:t>Context and challenges (5)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97474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C05C0-B12F-4620-9D20-382906EEE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02" y="280481"/>
            <a:ext cx="8200813" cy="4733853"/>
          </a:xfrm>
        </p:spPr>
        <p:txBody>
          <a:bodyPr>
            <a:normAutofit lnSpcReduction="10000"/>
          </a:bodyPr>
          <a:lstStyle/>
          <a:p>
            <a:pPr marL="342900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2000" b="1" dirty="0"/>
              <a:t>MORE contributions and outputs (1)</a:t>
            </a:r>
          </a:p>
          <a:p>
            <a:pPr lvl="1" algn="just">
              <a:lnSpc>
                <a:spcPct val="100000"/>
              </a:lnSpc>
            </a:pPr>
            <a:r>
              <a:rPr lang="en-GB" sz="1600" dirty="0"/>
              <a:t>A set of concepts and principles, for street planning and design (various)</a:t>
            </a:r>
          </a:p>
          <a:p>
            <a:pPr lvl="1" algn="just">
              <a:lnSpc>
                <a:spcPct val="100000"/>
              </a:lnSpc>
            </a:pPr>
            <a:r>
              <a:rPr lang="en-GB" sz="1600" dirty="0"/>
              <a:t>Up-to-date intelligence on street user guides, policy objectives and performance indicators (D1.2)</a:t>
            </a:r>
          </a:p>
          <a:p>
            <a:pPr lvl="1" algn="just">
              <a:lnSpc>
                <a:spcPct val="100000"/>
              </a:lnSpc>
            </a:pPr>
            <a:r>
              <a:rPr lang="en-GB" sz="1600" dirty="0">
                <a:solidFill>
                  <a:prstClr val="black"/>
                </a:solidFill>
              </a:rPr>
              <a:t>Comprehensive analysis of institutional and organisational factors (D2.1), the urban traffic regulatory framework (D2.2) and the dynamics of streets as contested spaces (D2.3)</a:t>
            </a:r>
          </a:p>
          <a:p>
            <a:pPr lvl="1" algn="just">
              <a:lnSpc>
                <a:spcPct val="100000"/>
              </a:lnSpc>
            </a:pPr>
            <a:r>
              <a:rPr lang="en-GB" sz="1600" dirty="0">
                <a:solidFill>
                  <a:prstClr val="black"/>
                </a:solidFill>
              </a:rPr>
              <a:t>Looking to the future: future and emerging technologies (D3.1), likely future user needs (D3.2) and the role of scenario planning as part of vision development and dealing with uncertainty (D3.3)</a:t>
            </a:r>
          </a:p>
          <a:p>
            <a:pPr lvl="1" algn="just">
              <a:lnSpc>
                <a:spcPct val="100000"/>
              </a:lnSpc>
            </a:pPr>
            <a:r>
              <a:rPr lang="en-GB" sz="1600" dirty="0">
                <a:solidFill>
                  <a:prstClr val="black"/>
                </a:solidFill>
              </a:rPr>
              <a:t>An overall, comprehensive street re-design process, for current (D5.1) and future (D5.2) conditions</a:t>
            </a:r>
          </a:p>
          <a:p>
            <a:pPr lvl="1" algn="just">
              <a:lnSpc>
                <a:spcPct val="100000"/>
              </a:lnSpc>
            </a:pPr>
            <a:r>
              <a:rPr lang="en-GB" sz="1600" dirty="0">
                <a:solidFill>
                  <a:prstClr val="black"/>
                </a:solidFill>
              </a:rPr>
              <a:t>A suite of design tools to assist in street re-design: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Generating design options (D4.5)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Engaging stakeholders in the process (D4.6)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Simulating street uses – movement and place (D4.7)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Appraising alternative design solutions (D4.8)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900" dirty="0"/>
          </a:p>
          <a:p>
            <a:pPr lvl="2">
              <a:buFont typeface="Wingdings" panose="05000000000000000000" pitchFamily="2" charset="2"/>
              <a:buChar char="Ø"/>
            </a:pPr>
            <a:endParaRPr lang="en-GB" sz="1400" dirty="0"/>
          </a:p>
          <a:p>
            <a:pPr marL="6858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63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C05C0-B12F-4620-9D20-382906EEE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488" y="743051"/>
            <a:ext cx="8403412" cy="5143500"/>
          </a:xfrm>
        </p:spPr>
        <p:txBody>
          <a:bodyPr>
            <a:normAutofit/>
          </a:bodyPr>
          <a:lstStyle/>
          <a:p>
            <a:pPr marL="342900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2000" b="1" dirty="0"/>
              <a:t>MORE contributions and outputs (2)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Case study applications: street design processes (D5.1)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Case study applications: street design solutions (D5.3)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Cross site assessment of street design packages (D5.5)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Future streets: potential solutions (D5.2 &amp; D5.4)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GB" dirty="0">
                <a:solidFill>
                  <a:prstClr val="black"/>
                </a:solidFill>
              </a:rPr>
              <a:t>Potential for new technologies (D5.6)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GB" sz="1400" dirty="0">
              <a:solidFill>
                <a:prstClr val="black"/>
              </a:solidFill>
            </a:endParaRPr>
          </a:p>
          <a:p>
            <a:pPr marL="3429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dirty="0">
                <a:solidFill>
                  <a:prstClr val="black"/>
                </a:solidFill>
              </a:rPr>
              <a:t>Download all the reports at </a:t>
            </a:r>
            <a:r>
              <a:rPr lang="en-GB" sz="1600" dirty="0">
                <a:solidFill>
                  <a:prstClr val="black"/>
                </a:solidFill>
                <a:hlinkClick r:id="rId3"/>
              </a:rPr>
              <a:t>https://www.roadspace.eu/results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en-GB" sz="1600" dirty="0"/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72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8CB689BBF064F911E71EFFC1CB2A3" ma:contentTypeVersion="13" ma:contentTypeDescription="Create a new document." ma:contentTypeScope="" ma:versionID="3858b4c0a2009abb6d317c37f65f5eeb">
  <xsd:schema xmlns:xsd="http://www.w3.org/2001/XMLSchema" xmlns:xs="http://www.w3.org/2001/XMLSchema" xmlns:p="http://schemas.microsoft.com/office/2006/metadata/properties" xmlns:ns2="fb7a3a8e-7964-4418-ab96-7edc9afd578f" xmlns:ns3="07e80eab-9d26-4ae7-bd74-003410c928f3" targetNamespace="http://schemas.microsoft.com/office/2006/metadata/properties" ma:root="true" ma:fieldsID="862e075237805341c11d2ba2e9d255ae" ns2:_="" ns3:_="">
    <xsd:import namespace="fb7a3a8e-7964-4418-ab96-7edc9afd578f"/>
    <xsd:import namespace="07e80eab-9d26-4ae7-bd74-003410c92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3a8e-7964-4418-ab96-7edc9afd5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80eab-9d26-4ae7-bd74-003410c92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AC7DBB-A19B-4589-AD57-BAC03AE828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FC379B-9E0A-4B67-B5FE-A9C1EC3B9F6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5091FD-E537-4D93-B454-CDEFA3CA0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a3a8e-7964-4418-ab96-7edc9afd578f"/>
    <ds:schemaRef ds:uri="07e80eab-9d26-4ae7-bd74-003410c928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1024</Words>
  <Application>Microsoft Office PowerPoint</Application>
  <PresentationFormat>On-screen Show (16:9)</PresentationFormat>
  <Paragraphs>88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Key messages &amp; recommendations from the EU-funded MORE project </vt:lpstr>
      <vt:lpstr>Context and challenges</vt:lpstr>
      <vt:lpstr>Context and challenges (1)</vt:lpstr>
      <vt:lpstr>Context and challenges (2) </vt:lpstr>
      <vt:lpstr>Context and challenges (3) </vt:lpstr>
      <vt:lpstr>Context and challenges (4)</vt:lpstr>
      <vt:lpstr>Context and challenges (5)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Mareks Krisjanis</dc:creator>
  <cp:lastModifiedBy>Francesco Ripa</cp:lastModifiedBy>
  <cp:revision>151</cp:revision>
  <dcterms:created xsi:type="dcterms:W3CDTF">2017-12-12T12:58:57Z</dcterms:created>
  <dcterms:modified xsi:type="dcterms:W3CDTF">2022-02-17T13:31:59Z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0x01010099E8CB689BBF064F911E71EFFC1CB2A3</vt:lpwstr>
  </property>
</Properties>
</file>