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6"/>
  </p:notesMasterIdLst>
  <p:sldIdLst>
    <p:sldId id="278" r:id="rId2"/>
    <p:sldId id="302" r:id="rId3"/>
    <p:sldId id="274" r:id="rId4"/>
    <p:sldId id="289" r:id="rId5"/>
    <p:sldId id="290" r:id="rId6"/>
    <p:sldId id="301" r:id="rId7"/>
    <p:sldId id="291" r:id="rId8"/>
    <p:sldId id="292" r:id="rId9"/>
    <p:sldId id="295" r:id="rId10"/>
    <p:sldId id="293" r:id="rId11"/>
    <p:sldId id="294" r:id="rId12"/>
    <p:sldId id="296" r:id="rId13"/>
    <p:sldId id="300" r:id="rId14"/>
    <p:sldId id="281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BA7"/>
    <a:srgbClr val="E51935"/>
    <a:srgbClr val="00A547"/>
    <a:srgbClr val="1652A1"/>
    <a:srgbClr val="21A795"/>
    <a:srgbClr val="8AB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F189D-60D2-4755-A26E-0A319AA5C71F}" v="17" dt="2022-02-24T09:56:17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/>
    <p:restoredTop sz="94674"/>
  </p:normalViewPr>
  <p:slideViewPr>
    <p:cSldViewPr snapToGrid="0" snapToObjects="1">
      <p:cViewPr>
        <p:scale>
          <a:sx n="60" d="100"/>
          <a:sy n="60" d="100"/>
        </p:scale>
        <p:origin x="131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MERGUES Emmanuel" userId="a563f2cc-1cbf-4ae1-bcd7-a0c17b333dbf" providerId="ADAL" clId="{2ADF189D-60D2-4755-A26E-0A319AA5C71F}"/>
    <pc:docChg chg="undo custSel addSld delSld modSld sldOrd">
      <pc:chgData name="DOMMERGUES Emmanuel" userId="a563f2cc-1cbf-4ae1-bcd7-a0c17b333dbf" providerId="ADAL" clId="{2ADF189D-60D2-4755-A26E-0A319AA5C71F}" dt="2022-02-24T11:12:05.298" v="1244" actId="113"/>
      <pc:docMkLst>
        <pc:docMk/>
      </pc:docMkLst>
      <pc:sldChg chg="del">
        <pc:chgData name="DOMMERGUES Emmanuel" userId="a563f2cc-1cbf-4ae1-bcd7-a0c17b333dbf" providerId="ADAL" clId="{2ADF189D-60D2-4755-A26E-0A319AA5C71F}" dt="2022-02-21T16:35:28.812" v="106" actId="47"/>
        <pc:sldMkLst>
          <pc:docMk/>
          <pc:sldMk cId="2969602831" sldId="257"/>
        </pc:sldMkLst>
      </pc:sldChg>
      <pc:sldChg chg="del">
        <pc:chgData name="DOMMERGUES Emmanuel" userId="a563f2cc-1cbf-4ae1-bcd7-a0c17b333dbf" providerId="ADAL" clId="{2ADF189D-60D2-4755-A26E-0A319AA5C71F}" dt="2022-02-21T16:35:30.194" v="109" actId="47"/>
        <pc:sldMkLst>
          <pc:docMk/>
          <pc:sldMk cId="1214513163" sldId="258"/>
        </pc:sldMkLst>
      </pc:sldChg>
      <pc:sldChg chg="del">
        <pc:chgData name="DOMMERGUES Emmanuel" userId="a563f2cc-1cbf-4ae1-bcd7-a0c17b333dbf" providerId="ADAL" clId="{2ADF189D-60D2-4755-A26E-0A319AA5C71F}" dt="2022-02-21T16:35:31.651" v="110" actId="47"/>
        <pc:sldMkLst>
          <pc:docMk/>
          <pc:sldMk cId="3941772592" sldId="260"/>
        </pc:sldMkLst>
      </pc:sldChg>
      <pc:sldChg chg="del">
        <pc:chgData name="DOMMERGUES Emmanuel" userId="a563f2cc-1cbf-4ae1-bcd7-a0c17b333dbf" providerId="ADAL" clId="{2ADF189D-60D2-4755-A26E-0A319AA5C71F}" dt="2022-02-21T16:35:29.752" v="108" actId="47"/>
        <pc:sldMkLst>
          <pc:docMk/>
          <pc:sldMk cId="1534694449" sldId="264"/>
        </pc:sldMkLst>
      </pc:sldChg>
      <pc:sldChg chg="del">
        <pc:chgData name="DOMMERGUES Emmanuel" userId="a563f2cc-1cbf-4ae1-bcd7-a0c17b333dbf" providerId="ADAL" clId="{2ADF189D-60D2-4755-A26E-0A319AA5C71F}" dt="2022-02-21T16:35:36.260" v="113" actId="47"/>
        <pc:sldMkLst>
          <pc:docMk/>
          <pc:sldMk cId="331656559" sldId="265"/>
        </pc:sldMkLst>
      </pc:sldChg>
      <pc:sldChg chg="del">
        <pc:chgData name="DOMMERGUES Emmanuel" userId="a563f2cc-1cbf-4ae1-bcd7-a0c17b333dbf" providerId="ADAL" clId="{2ADF189D-60D2-4755-A26E-0A319AA5C71F}" dt="2022-02-21T16:35:36.755" v="114" actId="47"/>
        <pc:sldMkLst>
          <pc:docMk/>
          <pc:sldMk cId="984289214" sldId="266"/>
        </pc:sldMkLst>
      </pc:sldChg>
      <pc:sldChg chg="modSp del">
        <pc:chgData name="DOMMERGUES Emmanuel" userId="a563f2cc-1cbf-4ae1-bcd7-a0c17b333dbf" providerId="ADAL" clId="{2ADF189D-60D2-4755-A26E-0A319AA5C71F}" dt="2022-02-21T16:35:38.827" v="118" actId="47"/>
        <pc:sldMkLst>
          <pc:docMk/>
          <pc:sldMk cId="1484380257" sldId="268"/>
        </pc:sldMkLst>
        <pc:picChg chg="mod">
          <ac:chgData name="DOMMERGUES Emmanuel" userId="a563f2cc-1cbf-4ae1-bcd7-a0c17b333dbf" providerId="ADAL" clId="{2ADF189D-60D2-4755-A26E-0A319AA5C71F}" dt="2022-02-21T16:33:46.727" v="87" actId="14100"/>
          <ac:picMkLst>
            <pc:docMk/>
            <pc:sldMk cId="1484380257" sldId="268"/>
            <ac:picMk id="2050" creationId="{3458D5D1-B8FF-4B98-910B-C3C51927909E}"/>
          </ac:picMkLst>
        </pc:picChg>
      </pc:sldChg>
      <pc:sldChg chg="del">
        <pc:chgData name="DOMMERGUES Emmanuel" userId="a563f2cc-1cbf-4ae1-bcd7-a0c17b333dbf" providerId="ADAL" clId="{2ADF189D-60D2-4755-A26E-0A319AA5C71F}" dt="2022-02-21T16:35:38.004" v="116" actId="47"/>
        <pc:sldMkLst>
          <pc:docMk/>
          <pc:sldMk cId="3762984618" sldId="269"/>
        </pc:sldMkLst>
      </pc:sldChg>
      <pc:sldChg chg="del">
        <pc:chgData name="DOMMERGUES Emmanuel" userId="a563f2cc-1cbf-4ae1-bcd7-a0c17b333dbf" providerId="ADAL" clId="{2ADF189D-60D2-4755-A26E-0A319AA5C71F}" dt="2022-02-21T16:35:34.892" v="111" actId="47"/>
        <pc:sldMkLst>
          <pc:docMk/>
          <pc:sldMk cId="2871972842" sldId="273"/>
        </pc:sldMkLst>
      </pc:sldChg>
      <pc:sldChg chg="modSp mod ord">
        <pc:chgData name="DOMMERGUES Emmanuel" userId="a563f2cc-1cbf-4ae1-bcd7-a0c17b333dbf" providerId="ADAL" clId="{2ADF189D-60D2-4755-A26E-0A319AA5C71F}" dt="2022-02-24T09:44:28.274" v="1051" actId="1076"/>
        <pc:sldMkLst>
          <pc:docMk/>
          <pc:sldMk cId="2084562546" sldId="274"/>
        </pc:sldMkLst>
        <pc:spChg chg="mod">
          <ac:chgData name="DOMMERGUES Emmanuel" userId="a563f2cc-1cbf-4ae1-bcd7-a0c17b333dbf" providerId="ADAL" clId="{2ADF189D-60D2-4755-A26E-0A319AA5C71F}" dt="2022-02-24T09:44:28.274" v="1051" actId="1076"/>
          <ac:spMkLst>
            <pc:docMk/>
            <pc:sldMk cId="2084562546" sldId="274"/>
            <ac:spMk id="2" creationId="{106DBB01-AF18-8B41-BC54-177FA6721F23}"/>
          </ac:spMkLst>
        </pc:spChg>
      </pc:sldChg>
      <pc:sldChg chg="del">
        <pc:chgData name="DOMMERGUES Emmanuel" userId="a563f2cc-1cbf-4ae1-bcd7-a0c17b333dbf" providerId="ADAL" clId="{2ADF189D-60D2-4755-A26E-0A319AA5C71F}" dt="2022-02-21T16:35:29.255" v="107" actId="47"/>
        <pc:sldMkLst>
          <pc:docMk/>
          <pc:sldMk cId="1514263154" sldId="275"/>
        </pc:sldMkLst>
      </pc:sldChg>
      <pc:sldChg chg="modSp mod">
        <pc:chgData name="DOMMERGUES Emmanuel" userId="a563f2cc-1cbf-4ae1-bcd7-a0c17b333dbf" providerId="ADAL" clId="{2ADF189D-60D2-4755-A26E-0A319AA5C71F}" dt="2022-02-24T09:43:46.545" v="1026" actId="14100"/>
        <pc:sldMkLst>
          <pc:docMk/>
          <pc:sldMk cId="718703588" sldId="278"/>
        </pc:sldMkLst>
        <pc:spChg chg="mod">
          <ac:chgData name="DOMMERGUES Emmanuel" userId="a563f2cc-1cbf-4ae1-bcd7-a0c17b333dbf" providerId="ADAL" clId="{2ADF189D-60D2-4755-A26E-0A319AA5C71F}" dt="2022-02-21T16:36:19.742" v="173" actId="14100"/>
          <ac:spMkLst>
            <pc:docMk/>
            <pc:sldMk cId="718703588" sldId="278"/>
            <ac:spMk id="2" creationId="{F5CA44C6-F2E7-E54C-9695-E70E4606ECAD}"/>
          </ac:spMkLst>
        </pc:spChg>
        <pc:spChg chg="mod">
          <ac:chgData name="DOMMERGUES Emmanuel" userId="a563f2cc-1cbf-4ae1-bcd7-a0c17b333dbf" providerId="ADAL" clId="{2ADF189D-60D2-4755-A26E-0A319AA5C71F}" dt="2022-02-24T09:43:46.545" v="1026" actId="14100"/>
          <ac:spMkLst>
            <pc:docMk/>
            <pc:sldMk cId="718703588" sldId="278"/>
            <ac:spMk id="4" creationId="{55E4F227-A145-7241-91CF-ACDA67643ADD}"/>
          </ac:spMkLst>
        </pc:spChg>
      </pc:sldChg>
      <pc:sldChg chg="delSp modSp mod">
        <pc:chgData name="DOMMERGUES Emmanuel" userId="a563f2cc-1cbf-4ae1-bcd7-a0c17b333dbf" providerId="ADAL" clId="{2ADF189D-60D2-4755-A26E-0A319AA5C71F}" dt="2022-02-24T09:44:16.968" v="1050" actId="1076"/>
        <pc:sldMkLst>
          <pc:docMk/>
          <pc:sldMk cId="2901831747" sldId="281"/>
        </pc:sldMkLst>
        <pc:spChg chg="mod">
          <ac:chgData name="DOMMERGUES Emmanuel" userId="a563f2cc-1cbf-4ae1-bcd7-a0c17b333dbf" providerId="ADAL" clId="{2ADF189D-60D2-4755-A26E-0A319AA5C71F}" dt="2022-02-24T09:44:13.728" v="1049" actId="1076"/>
          <ac:spMkLst>
            <pc:docMk/>
            <pc:sldMk cId="2901831747" sldId="281"/>
            <ac:spMk id="2" creationId="{F2B0D9B5-9523-D04D-A6B2-AF4E7C91204A}"/>
          </ac:spMkLst>
        </pc:spChg>
        <pc:spChg chg="mod">
          <ac:chgData name="DOMMERGUES Emmanuel" userId="a563f2cc-1cbf-4ae1-bcd7-a0c17b333dbf" providerId="ADAL" clId="{2ADF189D-60D2-4755-A26E-0A319AA5C71F}" dt="2022-02-24T09:44:16.968" v="1050" actId="1076"/>
          <ac:spMkLst>
            <pc:docMk/>
            <pc:sldMk cId="2901831747" sldId="281"/>
            <ac:spMk id="3" creationId="{F1447840-5B69-6844-8CE7-8B0CE13F3958}"/>
          </ac:spMkLst>
        </pc:spChg>
        <pc:spChg chg="del">
          <ac:chgData name="DOMMERGUES Emmanuel" userId="a563f2cc-1cbf-4ae1-bcd7-a0c17b333dbf" providerId="ADAL" clId="{2ADF189D-60D2-4755-A26E-0A319AA5C71F}" dt="2022-02-24T09:44:06.266" v="1047" actId="478"/>
          <ac:spMkLst>
            <pc:docMk/>
            <pc:sldMk cId="2901831747" sldId="281"/>
            <ac:spMk id="4" creationId="{14D294E6-906E-084C-B449-F58C4FD578E4}"/>
          </ac:spMkLst>
        </pc:spChg>
      </pc:sldChg>
      <pc:sldChg chg="del">
        <pc:chgData name="DOMMERGUES Emmanuel" userId="a563f2cc-1cbf-4ae1-bcd7-a0c17b333dbf" providerId="ADAL" clId="{2ADF189D-60D2-4755-A26E-0A319AA5C71F}" dt="2022-02-21T16:35:35.437" v="112" actId="47"/>
        <pc:sldMkLst>
          <pc:docMk/>
          <pc:sldMk cId="1860292001" sldId="285"/>
        </pc:sldMkLst>
      </pc:sldChg>
      <pc:sldChg chg="del">
        <pc:chgData name="DOMMERGUES Emmanuel" userId="a563f2cc-1cbf-4ae1-bcd7-a0c17b333dbf" providerId="ADAL" clId="{2ADF189D-60D2-4755-A26E-0A319AA5C71F}" dt="2022-02-21T16:35:37.707" v="115" actId="47"/>
        <pc:sldMkLst>
          <pc:docMk/>
          <pc:sldMk cId="1679711648" sldId="286"/>
        </pc:sldMkLst>
      </pc:sldChg>
      <pc:sldChg chg="del">
        <pc:chgData name="DOMMERGUES Emmanuel" userId="a563f2cc-1cbf-4ae1-bcd7-a0c17b333dbf" providerId="ADAL" clId="{2ADF189D-60D2-4755-A26E-0A319AA5C71F}" dt="2022-02-21T16:35:38.317" v="117" actId="47"/>
        <pc:sldMkLst>
          <pc:docMk/>
          <pc:sldMk cId="3754125825" sldId="287"/>
        </pc:sldMkLst>
      </pc:sldChg>
      <pc:sldChg chg="new del">
        <pc:chgData name="DOMMERGUES Emmanuel" userId="a563f2cc-1cbf-4ae1-bcd7-a0c17b333dbf" providerId="ADAL" clId="{2ADF189D-60D2-4755-A26E-0A319AA5C71F}" dt="2022-02-21T16:35:39.624" v="119" actId="47"/>
        <pc:sldMkLst>
          <pc:docMk/>
          <pc:sldMk cId="426479876" sldId="288"/>
        </pc:sldMkLst>
      </pc:sldChg>
      <pc:sldChg chg="addSp modSp add mod">
        <pc:chgData name="DOMMERGUES Emmanuel" userId="a563f2cc-1cbf-4ae1-bcd7-a0c17b333dbf" providerId="ADAL" clId="{2ADF189D-60D2-4755-A26E-0A319AA5C71F}" dt="2022-02-24T08:44:08.339" v="790" actId="1076"/>
        <pc:sldMkLst>
          <pc:docMk/>
          <pc:sldMk cId="3198679459" sldId="289"/>
        </pc:sldMkLst>
        <pc:spChg chg="mod">
          <ac:chgData name="DOMMERGUES Emmanuel" userId="a563f2cc-1cbf-4ae1-bcd7-a0c17b333dbf" providerId="ADAL" clId="{2ADF189D-60D2-4755-A26E-0A319AA5C71F}" dt="2022-02-24T08:43:30.971" v="775" actId="1076"/>
          <ac:spMkLst>
            <pc:docMk/>
            <pc:sldMk cId="3198679459" sldId="289"/>
            <ac:spMk id="2" creationId="{A6D1828B-C930-43A0-8C15-4747B0D8903E}"/>
          </ac:spMkLst>
        </pc:spChg>
        <pc:spChg chg="mod">
          <ac:chgData name="DOMMERGUES Emmanuel" userId="a563f2cc-1cbf-4ae1-bcd7-a0c17b333dbf" providerId="ADAL" clId="{2ADF189D-60D2-4755-A26E-0A319AA5C71F}" dt="2022-02-24T08:43:56.073" v="786" actId="6549"/>
          <ac:spMkLst>
            <pc:docMk/>
            <pc:sldMk cId="3198679459" sldId="289"/>
            <ac:spMk id="3" creationId="{D90FB89C-98AE-4D31-BA58-80A55F2AB3D8}"/>
          </ac:spMkLst>
        </pc:spChg>
        <pc:picChg chg="add mod modCrop">
          <ac:chgData name="DOMMERGUES Emmanuel" userId="a563f2cc-1cbf-4ae1-bcd7-a0c17b333dbf" providerId="ADAL" clId="{2ADF189D-60D2-4755-A26E-0A319AA5C71F}" dt="2022-02-24T08:44:08.339" v="790" actId="1076"/>
          <ac:picMkLst>
            <pc:docMk/>
            <pc:sldMk cId="3198679459" sldId="289"/>
            <ac:picMk id="5" creationId="{BB32B16F-D043-4948-95FB-328D2A555AA2}"/>
          </ac:picMkLst>
        </pc:picChg>
      </pc:sldChg>
      <pc:sldChg chg="addSp modSp add mod">
        <pc:chgData name="DOMMERGUES Emmanuel" userId="a563f2cc-1cbf-4ae1-bcd7-a0c17b333dbf" providerId="ADAL" clId="{2ADF189D-60D2-4755-A26E-0A319AA5C71F}" dt="2022-02-21T16:41:42.885" v="342" actId="1076"/>
        <pc:sldMkLst>
          <pc:docMk/>
          <pc:sldMk cId="3320753882" sldId="290"/>
        </pc:sldMkLst>
        <pc:spChg chg="mod">
          <ac:chgData name="DOMMERGUES Emmanuel" userId="a563f2cc-1cbf-4ae1-bcd7-a0c17b333dbf" providerId="ADAL" clId="{2ADF189D-60D2-4755-A26E-0A319AA5C71F}" dt="2022-02-21T16:41:37.253" v="341" actId="20577"/>
          <ac:spMkLst>
            <pc:docMk/>
            <pc:sldMk cId="3320753882" sldId="290"/>
            <ac:spMk id="2" creationId="{A6D1828B-C930-43A0-8C15-4747B0D8903E}"/>
          </ac:spMkLst>
        </pc:spChg>
        <pc:spChg chg="mod">
          <ac:chgData name="DOMMERGUES Emmanuel" userId="a563f2cc-1cbf-4ae1-bcd7-a0c17b333dbf" providerId="ADAL" clId="{2ADF189D-60D2-4755-A26E-0A319AA5C71F}" dt="2022-02-21T16:41:24.612" v="318" actId="20577"/>
          <ac:spMkLst>
            <pc:docMk/>
            <pc:sldMk cId="3320753882" sldId="290"/>
            <ac:spMk id="3" creationId="{D90FB89C-98AE-4D31-BA58-80A55F2AB3D8}"/>
          </ac:spMkLst>
        </pc:spChg>
        <pc:picChg chg="add mod">
          <ac:chgData name="DOMMERGUES Emmanuel" userId="a563f2cc-1cbf-4ae1-bcd7-a0c17b333dbf" providerId="ADAL" clId="{2ADF189D-60D2-4755-A26E-0A319AA5C71F}" dt="2022-02-21T16:41:42.885" v="342" actId="1076"/>
          <ac:picMkLst>
            <pc:docMk/>
            <pc:sldMk cId="3320753882" sldId="290"/>
            <ac:picMk id="4" creationId="{CB01A00B-A626-4FF5-B49E-795FDE32173B}"/>
          </ac:picMkLst>
        </pc:picChg>
      </pc:sldChg>
      <pc:sldChg chg="addSp delSp modSp add mod">
        <pc:chgData name="DOMMERGUES Emmanuel" userId="a563f2cc-1cbf-4ae1-bcd7-a0c17b333dbf" providerId="ADAL" clId="{2ADF189D-60D2-4755-A26E-0A319AA5C71F}" dt="2022-02-21T16:41:14.281" v="296" actId="20577"/>
        <pc:sldMkLst>
          <pc:docMk/>
          <pc:sldMk cId="1116623023" sldId="291"/>
        </pc:sldMkLst>
        <pc:spChg chg="del mod">
          <ac:chgData name="DOMMERGUES Emmanuel" userId="a563f2cc-1cbf-4ae1-bcd7-a0c17b333dbf" providerId="ADAL" clId="{2ADF189D-60D2-4755-A26E-0A319AA5C71F}" dt="2022-02-21T16:31:27.668" v="29" actId="478"/>
          <ac:spMkLst>
            <pc:docMk/>
            <pc:sldMk cId="1116623023" sldId="291"/>
            <ac:spMk id="2" creationId="{A6D1828B-C930-43A0-8C15-4747B0D8903E}"/>
          </ac:spMkLst>
        </pc:spChg>
        <pc:spChg chg="mod">
          <ac:chgData name="DOMMERGUES Emmanuel" userId="a563f2cc-1cbf-4ae1-bcd7-a0c17b333dbf" providerId="ADAL" clId="{2ADF189D-60D2-4755-A26E-0A319AA5C71F}" dt="2022-02-21T16:41:14.281" v="296" actId="20577"/>
          <ac:spMkLst>
            <pc:docMk/>
            <pc:sldMk cId="1116623023" sldId="291"/>
            <ac:spMk id="3" creationId="{D90FB89C-98AE-4D31-BA58-80A55F2AB3D8}"/>
          </ac:spMkLst>
        </pc:spChg>
        <pc:spChg chg="add del mod">
          <ac:chgData name="DOMMERGUES Emmanuel" userId="a563f2cc-1cbf-4ae1-bcd7-a0c17b333dbf" providerId="ADAL" clId="{2ADF189D-60D2-4755-A26E-0A319AA5C71F}" dt="2022-02-21T16:31:29.244" v="30" actId="478"/>
          <ac:spMkLst>
            <pc:docMk/>
            <pc:sldMk cId="1116623023" sldId="291"/>
            <ac:spMk id="4" creationId="{6BD4CB5C-ED12-4373-B1D6-EC47B40AFE79}"/>
          </ac:spMkLst>
        </pc:spChg>
        <pc:spChg chg="add del mod">
          <ac:chgData name="DOMMERGUES Emmanuel" userId="a563f2cc-1cbf-4ae1-bcd7-a0c17b333dbf" providerId="ADAL" clId="{2ADF189D-60D2-4755-A26E-0A319AA5C71F}" dt="2022-02-21T16:31:31.466" v="31" actId="478"/>
          <ac:spMkLst>
            <pc:docMk/>
            <pc:sldMk cId="1116623023" sldId="291"/>
            <ac:spMk id="6" creationId="{5548527D-2A84-4385-8A5F-5BAA9684A64B}"/>
          </ac:spMkLst>
        </pc:spChg>
        <pc:spChg chg="add mod">
          <ac:chgData name="DOMMERGUES Emmanuel" userId="a563f2cc-1cbf-4ae1-bcd7-a0c17b333dbf" providerId="ADAL" clId="{2ADF189D-60D2-4755-A26E-0A319AA5C71F}" dt="2022-02-21T16:31:45.270" v="35" actId="1076"/>
          <ac:spMkLst>
            <pc:docMk/>
            <pc:sldMk cId="1116623023" sldId="291"/>
            <ac:spMk id="9" creationId="{63C0F6EA-534E-4682-B20D-25E4755C171B}"/>
          </ac:spMkLst>
        </pc:spChg>
        <pc:spChg chg="add mod">
          <ac:chgData name="DOMMERGUES Emmanuel" userId="a563f2cc-1cbf-4ae1-bcd7-a0c17b333dbf" providerId="ADAL" clId="{2ADF189D-60D2-4755-A26E-0A319AA5C71F}" dt="2022-02-21T16:31:45.270" v="35" actId="1076"/>
          <ac:spMkLst>
            <pc:docMk/>
            <pc:sldMk cId="1116623023" sldId="291"/>
            <ac:spMk id="10" creationId="{EF53A864-8978-4577-B7C2-DC7764140E96}"/>
          </ac:spMkLst>
        </pc:spChg>
        <pc:spChg chg="add mod">
          <ac:chgData name="DOMMERGUES Emmanuel" userId="a563f2cc-1cbf-4ae1-bcd7-a0c17b333dbf" providerId="ADAL" clId="{2ADF189D-60D2-4755-A26E-0A319AA5C71F}" dt="2022-02-21T16:31:45.270" v="35" actId="1076"/>
          <ac:spMkLst>
            <pc:docMk/>
            <pc:sldMk cId="1116623023" sldId="291"/>
            <ac:spMk id="11" creationId="{221995F3-DFA7-4B11-B735-A4A51CBB192C}"/>
          </ac:spMkLst>
        </pc:spChg>
        <pc:spChg chg="add mod">
          <ac:chgData name="DOMMERGUES Emmanuel" userId="a563f2cc-1cbf-4ae1-bcd7-a0c17b333dbf" providerId="ADAL" clId="{2ADF189D-60D2-4755-A26E-0A319AA5C71F}" dt="2022-02-21T16:31:45.270" v="35" actId="1076"/>
          <ac:spMkLst>
            <pc:docMk/>
            <pc:sldMk cId="1116623023" sldId="291"/>
            <ac:spMk id="12" creationId="{FBB1B8FC-B573-42CC-99E3-74233F4CCA14}"/>
          </ac:spMkLst>
        </pc:spChg>
        <pc:spChg chg="add mod">
          <ac:chgData name="DOMMERGUES Emmanuel" userId="a563f2cc-1cbf-4ae1-bcd7-a0c17b333dbf" providerId="ADAL" clId="{2ADF189D-60D2-4755-A26E-0A319AA5C71F}" dt="2022-02-21T16:31:45.270" v="35" actId="1076"/>
          <ac:spMkLst>
            <pc:docMk/>
            <pc:sldMk cId="1116623023" sldId="291"/>
            <ac:spMk id="13" creationId="{53DA4DDB-777C-4972-8686-D491BE98AFA7}"/>
          </ac:spMkLst>
        </pc:spChg>
        <pc:spChg chg="add mod">
          <ac:chgData name="DOMMERGUES Emmanuel" userId="a563f2cc-1cbf-4ae1-bcd7-a0c17b333dbf" providerId="ADAL" clId="{2ADF189D-60D2-4755-A26E-0A319AA5C71F}" dt="2022-02-21T16:31:45.270" v="35" actId="1076"/>
          <ac:spMkLst>
            <pc:docMk/>
            <pc:sldMk cId="1116623023" sldId="291"/>
            <ac:spMk id="14" creationId="{AA5E75FE-1506-431A-A44C-A7D79B2B2F64}"/>
          </ac:spMkLst>
        </pc:spChg>
        <pc:picChg chg="add mod">
          <ac:chgData name="DOMMERGUES Emmanuel" userId="a563f2cc-1cbf-4ae1-bcd7-a0c17b333dbf" providerId="ADAL" clId="{2ADF189D-60D2-4755-A26E-0A319AA5C71F}" dt="2022-02-21T16:31:41.247" v="34" actId="1076"/>
          <ac:picMkLst>
            <pc:docMk/>
            <pc:sldMk cId="1116623023" sldId="291"/>
            <ac:picMk id="8" creationId="{2DEFE4C4-D675-4D8F-8D0D-BF47852EB5EC}"/>
          </ac:picMkLst>
        </pc:picChg>
        <pc:cxnChg chg="add mod">
          <ac:chgData name="DOMMERGUES Emmanuel" userId="a563f2cc-1cbf-4ae1-bcd7-a0c17b333dbf" providerId="ADAL" clId="{2ADF189D-60D2-4755-A26E-0A319AA5C71F}" dt="2022-02-21T16:31:40.106" v="33" actId="14100"/>
          <ac:cxnSpMkLst>
            <pc:docMk/>
            <pc:sldMk cId="1116623023" sldId="291"/>
            <ac:cxnSpMk id="7" creationId="{E5872706-1C69-4066-B5A4-0828AA1247B7}"/>
          </ac:cxnSpMkLst>
        </pc:cxnChg>
      </pc:sldChg>
      <pc:sldChg chg="modSp new mod">
        <pc:chgData name="DOMMERGUES Emmanuel" userId="a563f2cc-1cbf-4ae1-bcd7-a0c17b333dbf" providerId="ADAL" clId="{2ADF189D-60D2-4755-A26E-0A319AA5C71F}" dt="2022-02-21T16:47:52.048" v="522" actId="27636"/>
        <pc:sldMkLst>
          <pc:docMk/>
          <pc:sldMk cId="2410979467" sldId="292"/>
        </pc:sldMkLst>
        <pc:spChg chg="mod">
          <ac:chgData name="DOMMERGUES Emmanuel" userId="a563f2cc-1cbf-4ae1-bcd7-a0c17b333dbf" providerId="ADAL" clId="{2ADF189D-60D2-4755-A26E-0A319AA5C71F}" dt="2022-02-21T16:47:52.048" v="522" actId="27636"/>
          <ac:spMkLst>
            <pc:docMk/>
            <pc:sldMk cId="2410979467" sldId="292"/>
            <ac:spMk id="2" creationId="{07FA2688-EC59-448D-871E-2E7C08C39369}"/>
          </ac:spMkLst>
        </pc:spChg>
        <pc:spChg chg="mod">
          <ac:chgData name="DOMMERGUES Emmanuel" userId="a563f2cc-1cbf-4ae1-bcd7-a0c17b333dbf" providerId="ADAL" clId="{2ADF189D-60D2-4755-A26E-0A319AA5C71F}" dt="2022-02-21T16:40:55.324" v="272" actId="20577"/>
          <ac:spMkLst>
            <pc:docMk/>
            <pc:sldMk cId="2410979467" sldId="292"/>
            <ac:spMk id="3" creationId="{CB30F817-A28E-4270-AAA6-10A85D497983}"/>
          </ac:spMkLst>
        </pc:spChg>
      </pc:sldChg>
      <pc:sldChg chg="modSp new mod">
        <pc:chgData name="DOMMERGUES Emmanuel" userId="a563f2cc-1cbf-4ae1-bcd7-a0c17b333dbf" providerId="ADAL" clId="{2ADF189D-60D2-4755-A26E-0A319AA5C71F}" dt="2022-02-24T09:59:14.003" v="1211" actId="1076"/>
        <pc:sldMkLst>
          <pc:docMk/>
          <pc:sldMk cId="3159775950" sldId="293"/>
        </pc:sldMkLst>
        <pc:spChg chg="mod">
          <ac:chgData name="DOMMERGUES Emmanuel" userId="a563f2cc-1cbf-4ae1-bcd7-a0c17b333dbf" providerId="ADAL" clId="{2ADF189D-60D2-4755-A26E-0A319AA5C71F}" dt="2022-02-24T09:59:14.003" v="1211" actId="1076"/>
          <ac:spMkLst>
            <pc:docMk/>
            <pc:sldMk cId="3159775950" sldId="293"/>
            <ac:spMk id="2" creationId="{92A966AA-8241-4F17-9A5D-276494545ABC}"/>
          </ac:spMkLst>
        </pc:spChg>
        <pc:spChg chg="mod">
          <ac:chgData name="DOMMERGUES Emmanuel" userId="a563f2cc-1cbf-4ae1-bcd7-a0c17b333dbf" providerId="ADAL" clId="{2ADF189D-60D2-4755-A26E-0A319AA5C71F}" dt="2022-02-24T09:53:45.289" v="1160" actId="20577"/>
          <ac:spMkLst>
            <pc:docMk/>
            <pc:sldMk cId="3159775950" sldId="293"/>
            <ac:spMk id="3" creationId="{6F9AF105-DF51-460B-8983-1181EBB56E67}"/>
          </ac:spMkLst>
        </pc:spChg>
      </pc:sldChg>
      <pc:sldChg chg="modSp new mod">
        <pc:chgData name="DOMMERGUES Emmanuel" userId="a563f2cc-1cbf-4ae1-bcd7-a0c17b333dbf" providerId="ADAL" clId="{2ADF189D-60D2-4755-A26E-0A319AA5C71F}" dt="2022-02-24T09:54:05.457" v="1181" actId="108"/>
        <pc:sldMkLst>
          <pc:docMk/>
          <pc:sldMk cId="2828019031" sldId="294"/>
        </pc:sldMkLst>
        <pc:spChg chg="mod">
          <ac:chgData name="DOMMERGUES Emmanuel" userId="a563f2cc-1cbf-4ae1-bcd7-a0c17b333dbf" providerId="ADAL" clId="{2ADF189D-60D2-4755-A26E-0A319AA5C71F}" dt="2022-02-24T09:54:05.457" v="1181" actId="108"/>
          <ac:spMkLst>
            <pc:docMk/>
            <pc:sldMk cId="2828019031" sldId="294"/>
            <ac:spMk id="2" creationId="{4D505813-5EB2-4812-AC8A-66D827B3E987}"/>
          </ac:spMkLst>
        </pc:spChg>
        <pc:spChg chg="mod">
          <ac:chgData name="DOMMERGUES Emmanuel" userId="a563f2cc-1cbf-4ae1-bcd7-a0c17b333dbf" providerId="ADAL" clId="{2ADF189D-60D2-4755-A26E-0A319AA5C71F}" dt="2022-02-24T09:53:43.750" v="1159" actId="20577"/>
          <ac:spMkLst>
            <pc:docMk/>
            <pc:sldMk cId="2828019031" sldId="294"/>
            <ac:spMk id="3" creationId="{8ADA0E6E-1C8E-4CBA-AD34-C56D1830E41B}"/>
          </ac:spMkLst>
        </pc:spChg>
      </pc:sldChg>
      <pc:sldChg chg="addSp modSp new mod ord">
        <pc:chgData name="DOMMERGUES Emmanuel" userId="a563f2cc-1cbf-4ae1-bcd7-a0c17b333dbf" providerId="ADAL" clId="{2ADF189D-60D2-4755-A26E-0A319AA5C71F}" dt="2022-02-21T16:48:02.877" v="527" actId="1076"/>
        <pc:sldMkLst>
          <pc:docMk/>
          <pc:sldMk cId="4104680243" sldId="295"/>
        </pc:sldMkLst>
        <pc:spChg chg="mod">
          <ac:chgData name="DOMMERGUES Emmanuel" userId="a563f2cc-1cbf-4ae1-bcd7-a0c17b333dbf" providerId="ADAL" clId="{2ADF189D-60D2-4755-A26E-0A319AA5C71F}" dt="2022-02-21T16:47:59.858" v="526" actId="27636"/>
          <ac:spMkLst>
            <pc:docMk/>
            <pc:sldMk cId="4104680243" sldId="295"/>
            <ac:spMk id="2" creationId="{017C61E0-068C-4635-BD03-53A264C9D7D2}"/>
          </ac:spMkLst>
        </pc:spChg>
        <pc:spChg chg="mod">
          <ac:chgData name="DOMMERGUES Emmanuel" userId="a563f2cc-1cbf-4ae1-bcd7-a0c17b333dbf" providerId="ADAL" clId="{2ADF189D-60D2-4755-A26E-0A319AA5C71F}" dt="2022-02-21T16:40:49.239" v="249" actId="20577"/>
          <ac:spMkLst>
            <pc:docMk/>
            <pc:sldMk cId="4104680243" sldId="295"/>
            <ac:spMk id="3" creationId="{8076BA9C-7A36-4491-A341-96C9B16509E5}"/>
          </ac:spMkLst>
        </pc:spChg>
        <pc:picChg chg="add mod modCrop">
          <ac:chgData name="DOMMERGUES Emmanuel" userId="a563f2cc-1cbf-4ae1-bcd7-a0c17b333dbf" providerId="ADAL" clId="{2ADF189D-60D2-4755-A26E-0A319AA5C71F}" dt="2022-02-21T16:47:13.430" v="500" actId="1076"/>
          <ac:picMkLst>
            <pc:docMk/>
            <pc:sldMk cId="4104680243" sldId="295"/>
            <ac:picMk id="5" creationId="{55F7FC6F-5CB7-4DCF-97B9-D82192273EF6}"/>
          </ac:picMkLst>
        </pc:picChg>
        <pc:picChg chg="add mod modCrop">
          <ac:chgData name="DOMMERGUES Emmanuel" userId="a563f2cc-1cbf-4ae1-bcd7-a0c17b333dbf" providerId="ADAL" clId="{2ADF189D-60D2-4755-A26E-0A319AA5C71F}" dt="2022-02-21T16:48:02.877" v="527" actId="1076"/>
          <ac:picMkLst>
            <pc:docMk/>
            <pc:sldMk cId="4104680243" sldId="295"/>
            <ac:picMk id="7" creationId="{C453663D-E790-4D74-868D-5324BF24EB55}"/>
          </ac:picMkLst>
        </pc:picChg>
      </pc:sldChg>
      <pc:sldChg chg="modSp add mod">
        <pc:chgData name="DOMMERGUES Emmanuel" userId="a563f2cc-1cbf-4ae1-bcd7-a0c17b333dbf" providerId="ADAL" clId="{2ADF189D-60D2-4755-A26E-0A319AA5C71F}" dt="2022-02-24T09:44:34.048" v="1052" actId="1076"/>
        <pc:sldMkLst>
          <pc:docMk/>
          <pc:sldMk cId="4206488542" sldId="296"/>
        </pc:sldMkLst>
        <pc:spChg chg="mod">
          <ac:chgData name="DOMMERGUES Emmanuel" userId="a563f2cc-1cbf-4ae1-bcd7-a0c17b333dbf" providerId="ADAL" clId="{2ADF189D-60D2-4755-A26E-0A319AA5C71F}" dt="2022-02-24T09:44:34.048" v="1052" actId="1076"/>
          <ac:spMkLst>
            <pc:docMk/>
            <pc:sldMk cId="4206488542" sldId="296"/>
            <ac:spMk id="2" creationId="{A9044DC0-3B52-6C43-9ADE-7138A8F99443}"/>
          </ac:spMkLst>
        </pc:spChg>
      </pc:sldChg>
      <pc:sldChg chg="new del">
        <pc:chgData name="DOMMERGUES Emmanuel" userId="a563f2cc-1cbf-4ae1-bcd7-a0c17b333dbf" providerId="ADAL" clId="{2ADF189D-60D2-4755-A26E-0A319AA5C71F}" dt="2022-02-21T16:36:39.791" v="177" actId="47"/>
        <pc:sldMkLst>
          <pc:docMk/>
          <pc:sldMk cId="717848388" sldId="297"/>
        </pc:sldMkLst>
      </pc:sldChg>
      <pc:sldChg chg="add del">
        <pc:chgData name="DOMMERGUES Emmanuel" userId="a563f2cc-1cbf-4ae1-bcd7-a0c17b333dbf" providerId="ADAL" clId="{2ADF189D-60D2-4755-A26E-0A319AA5C71F}" dt="2022-02-21T16:40:13.265" v="214" actId="47"/>
        <pc:sldMkLst>
          <pc:docMk/>
          <pc:sldMk cId="2809422835" sldId="298"/>
        </pc:sldMkLst>
      </pc:sldChg>
      <pc:sldChg chg="new del">
        <pc:chgData name="DOMMERGUES Emmanuel" userId="a563f2cc-1cbf-4ae1-bcd7-a0c17b333dbf" providerId="ADAL" clId="{2ADF189D-60D2-4755-A26E-0A319AA5C71F}" dt="2022-02-21T16:53:28.420" v="642" actId="47"/>
        <pc:sldMkLst>
          <pc:docMk/>
          <pc:sldMk cId="3160338716" sldId="299"/>
        </pc:sldMkLst>
      </pc:sldChg>
      <pc:sldChg chg="modSp new mod">
        <pc:chgData name="DOMMERGUES Emmanuel" userId="a563f2cc-1cbf-4ae1-bcd7-a0c17b333dbf" providerId="ADAL" clId="{2ADF189D-60D2-4755-A26E-0A319AA5C71F}" dt="2022-02-24T11:12:05.298" v="1244" actId="113"/>
        <pc:sldMkLst>
          <pc:docMk/>
          <pc:sldMk cId="3973458567" sldId="300"/>
        </pc:sldMkLst>
        <pc:spChg chg="mod">
          <ac:chgData name="DOMMERGUES Emmanuel" userId="a563f2cc-1cbf-4ae1-bcd7-a0c17b333dbf" providerId="ADAL" clId="{2ADF189D-60D2-4755-A26E-0A319AA5C71F}" dt="2022-02-24T11:12:05.298" v="1244" actId="113"/>
          <ac:spMkLst>
            <pc:docMk/>
            <pc:sldMk cId="3973458567" sldId="300"/>
            <ac:spMk id="2" creationId="{3D390E65-6AC0-4440-AEE5-4849F1C504D4}"/>
          </ac:spMkLst>
        </pc:spChg>
        <pc:spChg chg="mod">
          <ac:chgData name="DOMMERGUES Emmanuel" userId="a563f2cc-1cbf-4ae1-bcd7-a0c17b333dbf" providerId="ADAL" clId="{2ADF189D-60D2-4755-A26E-0A319AA5C71F}" dt="2022-02-21T16:40:25.581" v="216" actId="27636"/>
          <ac:spMkLst>
            <pc:docMk/>
            <pc:sldMk cId="3973458567" sldId="300"/>
            <ac:spMk id="3" creationId="{AD930816-7B15-41EF-8888-2B0B07E42112}"/>
          </ac:spMkLst>
        </pc:spChg>
      </pc:sldChg>
      <pc:sldChg chg="addSp modSp new mod">
        <pc:chgData name="DOMMERGUES Emmanuel" userId="a563f2cc-1cbf-4ae1-bcd7-a0c17b333dbf" providerId="ADAL" clId="{2ADF189D-60D2-4755-A26E-0A319AA5C71F}" dt="2022-02-24T09:56:29.650" v="1188" actId="1076"/>
        <pc:sldMkLst>
          <pc:docMk/>
          <pc:sldMk cId="2151042335" sldId="301"/>
        </pc:sldMkLst>
        <pc:spChg chg="mod">
          <ac:chgData name="DOMMERGUES Emmanuel" userId="a563f2cc-1cbf-4ae1-bcd7-a0c17b333dbf" providerId="ADAL" clId="{2ADF189D-60D2-4755-A26E-0A319AA5C71F}" dt="2022-02-24T09:56:00.427" v="1183" actId="27636"/>
          <ac:spMkLst>
            <pc:docMk/>
            <pc:sldMk cId="2151042335" sldId="301"/>
            <ac:spMk id="2" creationId="{3E87E056-100C-468D-8795-C8CBE2769D14}"/>
          </ac:spMkLst>
        </pc:spChg>
        <pc:spChg chg="mod">
          <ac:chgData name="DOMMERGUES Emmanuel" userId="a563f2cc-1cbf-4ae1-bcd7-a0c17b333dbf" providerId="ADAL" clId="{2ADF189D-60D2-4755-A26E-0A319AA5C71F}" dt="2022-02-21T16:54:51.933" v="700" actId="20577"/>
          <ac:spMkLst>
            <pc:docMk/>
            <pc:sldMk cId="2151042335" sldId="301"/>
            <ac:spMk id="3" creationId="{94D2023D-7282-47B3-9643-C40F6B7A3A58}"/>
          </ac:spMkLst>
        </pc:spChg>
        <pc:picChg chg="add mod">
          <ac:chgData name="DOMMERGUES Emmanuel" userId="a563f2cc-1cbf-4ae1-bcd7-a0c17b333dbf" providerId="ADAL" clId="{2ADF189D-60D2-4755-A26E-0A319AA5C71F}" dt="2022-02-24T09:56:29.650" v="1188" actId="1076"/>
          <ac:picMkLst>
            <pc:docMk/>
            <pc:sldMk cId="2151042335" sldId="301"/>
            <ac:picMk id="5" creationId="{EBC9BAF1-7ED8-4AF7-976F-8A6BBBB04C92}"/>
          </ac:picMkLst>
        </pc:picChg>
      </pc:sldChg>
      <pc:sldChg chg="addSp delSp modSp new mod ord">
        <pc:chgData name="DOMMERGUES Emmanuel" userId="a563f2cc-1cbf-4ae1-bcd7-a0c17b333dbf" providerId="ADAL" clId="{2ADF189D-60D2-4755-A26E-0A319AA5C71F}" dt="2022-02-24T08:43:01.915" v="737" actId="14100"/>
        <pc:sldMkLst>
          <pc:docMk/>
          <pc:sldMk cId="2148246318" sldId="302"/>
        </pc:sldMkLst>
        <pc:spChg chg="del">
          <ac:chgData name="DOMMERGUES Emmanuel" userId="a563f2cc-1cbf-4ae1-bcd7-a0c17b333dbf" providerId="ADAL" clId="{2ADF189D-60D2-4755-A26E-0A319AA5C71F}" dt="2022-02-24T08:41:22.881" v="705" actId="478"/>
          <ac:spMkLst>
            <pc:docMk/>
            <pc:sldMk cId="2148246318" sldId="302"/>
            <ac:spMk id="2" creationId="{4B4CAB6A-61BC-4005-BD10-707E65F19D27}"/>
          </ac:spMkLst>
        </pc:spChg>
        <pc:spChg chg="del">
          <ac:chgData name="DOMMERGUES Emmanuel" userId="a563f2cc-1cbf-4ae1-bcd7-a0c17b333dbf" providerId="ADAL" clId="{2ADF189D-60D2-4755-A26E-0A319AA5C71F}" dt="2022-02-24T08:41:24.851" v="706" actId="478"/>
          <ac:spMkLst>
            <pc:docMk/>
            <pc:sldMk cId="2148246318" sldId="302"/>
            <ac:spMk id="3" creationId="{60392BF3-B24F-454F-9A21-D1B453F78F4B}"/>
          </ac:spMkLst>
        </pc:spChg>
        <pc:spChg chg="add mod">
          <ac:chgData name="DOMMERGUES Emmanuel" userId="a563f2cc-1cbf-4ae1-bcd7-a0c17b333dbf" providerId="ADAL" clId="{2ADF189D-60D2-4755-A26E-0A319AA5C71F}" dt="2022-02-24T08:42:52.435" v="734" actId="1076"/>
          <ac:spMkLst>
            <pc:docMk/>
            <pc:sldMk cId="2148246318" sldId="302"/>
            <ac:spMk id="6" creationId="{DB83C4B7-D24A-4528-A1A3-6B9220A55CA3}"/>
          </ac:spMkLst>
        </pc:spChg>
        <pc:picChg chg="add mod">
          <ac:chgData name="DOMMERGUES Emmanuel" userId="a563f2cc-1cbf-4ae1-bcd7-a0c17b333dbf" providerId="ADAL" clId="{2ADF189D-60D2-4755-A26E-0A319AA5C71F}" dt="2022-02-24T08:43:01.915" v="737" actId="14100"/>
          <ac:picMkLst>
            <pc:docMk/>
            <pc:sldMk cId="2148246318" sldId="302"/>
            <ac:picMk id="4" creationId="{5FDF718B-9F06-4803-840D-AEB095D31CA5}"/>
          </ac:picMkLst>
        </pc:picChg>
        <pc:picChg chg="add mod">
          <ac:chgData name="DOMMERGUES Emmanuel" userId="a563f2cc-1cbf-4ae1-bcd7-a0c17b333dbf" providerId="ADAL" clId="{2ADF189D-60D2-4755-A26E-0A319AA5C71F}" dt="2022-02-24T08:41:39.572" v="712" actId="14100"/>
          <ac:picMkLst>
            <pc:docMk/>
            <pc:sldMk cId="2148246318" sldId="302"/>
            <ac:picMk id="5" creationId="{87AABD5A-D975-4A90-90E6-CF81DFD85E88}"/>
          </ac:picMkLst>
        </pc:picChg>
        <pc:picChg chg="add mod">
          <ac:chgData name="DOMMERGUES Emmanuel" userId="a563f2cc-1cbf-4ae1-bcd7-a0c17b333dbf" providerId="ADAL" clId="{2ADF189D-60D2-4755-A26E-0A319AA5C71F}" dt="2022-02-24T08:42:55.259" v="735" actId="1076"/>
          <ac:picMkLst>
            <pc:docMk/>
            <pc:sldMk cId="2148246318" sldId="302"/>
            <ac:picMk id="7" creationId="{4A72FD99-70F9-4E93-A72F-A7568F2243DA}"/>
          </ac:picMkLst>
        </pc:picChg>
        <pc:picChg chg="add mod modCrop">
          <ac:chgData name="DOMMERGUES Emmanuel" userId="a563f2cc-1cbf-4ae1-bcd7-a0c17b333dbf" providerId="ADAL" clId="{2ADF189D-60D2-4755-A26E-0A319AA5C71F}" dt="2022-02-24T08:42:42.004" v="728" actId="14100"/>
          <ac:picMkLst>
            <pc:docMk/>
            <pc:sldMk cId="2148246318" sldId="302"/>
            <ac:picMk id="9" creationId="{3926B05F-4400-4417-B9C1-8A6348A74164}"/>
          </ac:picMkLst>
        </pc:picChg>
      </pc:sldChg>
      <pc:sldChg chg="addSp modSp new del mod">
        <pc:chgData name="DOMMERGUES Emmanuel" userId="a563f2cc-1cbf-4ae1-bcd7-a0c17b333dbf" providerId="ADAL" clId="{2ADF189D-60D2-4755-A26E-0A319AA5C71F}" dt="2022-02-24T11:11:36.900" v="1239" actId="47"/>
        <pc:sldMkLst>
          <pc:docMk/>
          <pc:sldMk cId="3576534576" sldId="303"/>
        </pc:sldMkLst>
        <pc:picChg chg="add mod modCrop">
          <ac:chgData name="DOMMERGUES Emmanuel" userId="a563f2cc-1cbf-4ae1-bcd7-a0c17b333dbf" providerId="ADAL" clId="{2ADF189D-60D2-4755-A26E-0A319AA5C71F}" dt="2022-02-24T11:09:16.293" v="1238" actId="14100"/>
          <ac:picMkLst>
            <pc:docMk/>
            <pc:sldMk cId="3576534576" sldId="303"/>
            <ac:picMk id="6" creationId="{F0FBE66B-D65B-4E2D-BF77-0F28B381AAAB}"/>
          </ac:picMkLst>
        </pc:picChg>
        <pc:picChg chg="add mod modCrop">
          <ac:chgData name="DOMMERGUES Emmanuel" userId="a563f2cc-1cbf-4ae1-bcd7-a0c17b333dbf" providerId="ADAL" clId="{2ADF189D-60D2-4755-A26E-0A319AA5C71F}" dt="2022-02-24T11:08:58.222" v="1235" actId="14100"/>
          <ac:picMkLst>
            <pc:docMk/>
            <pc:sldMk cId="3576534576" sldId="303"/>
            <ac:picMk id="8" creationId="{BD5173FA-51AA-474D-A4B1-64DC593D15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F6AF3-2C8D-4F3A-8078-43E9F6C9700A}" type="datetimeFigureOut">
              <a:rPr lang="en-BE" smtClean="0"/>
              <a:t>24/02/2022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EB72-8567-414C-A04C-0E7607B80040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092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2350C-CA24-1243-A65F-2B5583A8C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1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9C7C9-373D-9B44-979B-D8F86F302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B07E6D7-791A-DF44-ADFE-D8C00B6BB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605642"/>
            <a:ext cx="5297029" cy="77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056" y="4287483"/>
            <a:ext cx="1403832" cy="4577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042FF-FA33-014E-BCBF-042F1638C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1296323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68C4B-5580-CA48-90CD-FBFF778BB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0339" y="0"/>
            <a:ext cx="5920347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751163-4BD7-0240-B990-E9330D0E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2281187"/>
            <a:ext cx="2643939" cy="1597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58D8B-71E1-F44B-AF3B-FDAAA7B603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5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68C4B-5580-CA48-90CD-FBFF778BB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0338" y="0"/>
            <a:ext cx="5861787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C3A38-1C25-0A4F-9CC1-28B7B84DB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751163-4BD7-0240-B990-E9330D0E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2281187"/>
            <a:ext cx="2643939" cy="1597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74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7C3A38-1C25-0A4F-9CC1-28B7B84DB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751163-4BD7-0240-B990-E9330D0E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2281187"/>
            <a:ext cx="2643939" cy="1597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25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844655"/>
          </a:xfrm>
        </p:spPr>
        <p:txBody>
          <a:bodyPr/>
          <a:lstStyle>
            <a:lvl1pPr>
              <a:buClr>
                <a:srgbClr val="245BA7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245BA7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245BA7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245BA7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245BA7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501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FD4C7-F74E-AB42-9298-81A26BA5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07532" y="1930067"/>
            <a:ext cx="5521846" cy="651910"/>
          </a:xfrm>
        </p:spPr>
        <p:txBody>
          <a:bodyPr anchor="t">
            <a:normAutofit/>
          </a:bodyPr>
          <a:lstStyle>
            <a:lvl1pPr algn="ctr">
              <a:defRPr sz="27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9289" y="2413358"/>
            <a:ext cx="4956554" cy="44437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E3AE2-C8E8-D943-A9CE-774B0D1F5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0F16F-9F3D-BC47-82CD-F0877A747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3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784640"/>
          </a:xfrm>
        </p:spPr>
        <p:txBody>
          <a:bodyPr/>
          <a:lstStyle>
            <a:lvl1pPr>
              <a:buClr>
                <a:srgbClr val="245BA7"/>
              </a:buClr>
              <a:defRPr/>
            </a:lvl1pPr>
            <a:lvl2pPr>
              <a:buClr>
                <a:srgbClr val="245BA7"/>
              </a:buClr>
              <a:defRPr/>
            </a:lvl2pPr>
            <a:lvl3pPr>
              <a:buClr>
                <a:srgbClr val="245BA7"/>
              </a:buClr>
              <a:defRPr/>
            </a:lvl3pPr>
            <a:lvl4pPr>
              <a:buClr>
                <a:srgbClr val="245BA7"/>
              </a:buClr>
              <a:defRPr/>
            </a:lvl4pPr>
            <a:lvl5pPr>
              <a:buClr>
                <a:srgbClr val="245BA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501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AC6AB-BBF0-4341-91FF-E431DD372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672922"/>
          </a:xfrm>
        </p:spPr>
        <p:txBody>
          <a:bodyPr/>
          <a:lstStyle>
            <a:lvl1pPr>
              <a:buClr>
                <a:srgbClr val="245BA7"/>
              </a:buClr>
              <a:defRPr/>
            </a:lvl1pPr>
            <a:lvl2pPr>
              <a:buClr>
                <a:srgbClr val="245BA7"/>
              </a:buClr>
              <a:defRPr/>
            </a:lvl2pPr>
            <a:lvl3pPr>
              <a:buClr>
                <a:srgbClr val="245BA7"/>
              </a:buClr>
              <a:defRPr/>
            </a:lvl3pPr>
            <a:lvl4pPr>
              <a:buClr>
                <a:srgbClr val="245BA7"/>
              </a:buClr>
              <a:defRPr/>
            </a:lvl4pPr>
            <a:lvl5pPr>
              <a:buClr>
                <a:srgbClr val="245BA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501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B8D95-9969-A84C-8A83-480ED8AED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9C7C9-373D-9B44-979B-D8F86F302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57"/>
            <a:ext cx="9144000" cy="51435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B07E6D7-791A-DF44-ADFE-D8C00B6BB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605642"/>
            <a:ext cx="5297029" cy="77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056" y="4287483"/>
            <a:ext cx="1403832" cy="45777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4F5FA6-0DE1-974B-96CA-A6324E126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1296323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420365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279DA-B82E-9442-981D-3D83F4077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9C7C9-373D-9B44-979B-D8F86F302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056" y="4287483"/>
            <a:ext cx="1403832" cy="45777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87615CF-5063-E344-8758-4C904D8CBEBC}"/>
              </a:ext>
            </a:extLst>
          </p:cNvPr>
          <p:cNvSpPr txBox="1">
            <a:spLocks/>
          </p:cNvSpPr>
          <p:nvPr userDrawn="1"/>
        </p:nvSpPr>
        <p:spPr>
          <a:xfrm>
            <a:off x="434593" y="1042861"/>
            <a:ext cx="2643939" cy="56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B58039F-505A-6849-87DC-E6F353006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605642"/>
            <a:ext cx="5297029" cy="77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20F6534-3E34-6D42-8411-97EB4C3C2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1296323"/>
            <a:ext cx="2859087" cy="37084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5BBAC1-4062-C940-99B4-FED90C820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342" y="1608948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56669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A4F284-739F-9C45-8DDD-B558DE0C8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6"/>
          <a:stretch/>
        </p:blipFill>
        <p:spPr>
          <a:xfrm>
            <a:off x="3320714" y="-1"/>
            <a:ext cx="5830075" cy="5143501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B07E6D7-791A-DF44-ADFE-D8C00B6BB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2367829"/>
            <a:ext cx="2643939" cy="1162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438ADD-178B-9B42-BDC2-B0AA2F0BA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3474108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218065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14965-E039-6B41-9801-F9545D543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74" y="0"/>
            <a:ext cx="6724626" cy="51435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B07E6D7-791A-DF44-ADFE-D8C00B6BB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343" y="2367829"/>
            <a:ext cx="2643939" cy="1162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CD9E2B-1CF7-2549-9859-EE34C1F61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714EB52-6EAC-8E4C-86E6-18672C814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342" y="3474108"/>
            <a:ext cx="2859087" cy="86995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425119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735984"/>
          </a:xfrm>
        </p:spPr>
        <p:txBody>
          <a:bodyPr/>
          <a:lstStyle>
            <a:lvl1pPr>
              <a:buClr>
                <a:srgbClr val="245BA7"/>
              </a:buClr>
              <a:defRPr/>
            </a:lvl1pPr>
            <a:lvl2pPr>
              <a:buClr>
                <a:srgbClr val="245BA7"/>
              </a:buClr>
              <a:defRPr/>
            </a:lvl2pPr>
            <a:lvl3pPr>
              <a:buClr>
                <a:srgbClr val="245BA7"/>
              </a:buClr>
              <a:defRPr/>
            </a:lvl3pPr>
            <a:lvl4pPr>
              <a:buClr>
                <a:srgbClr val="245BA7"/>
              </a:buClr>
              <a:defRPr/>
            </a:lvl4pPr>
            <a:lvl5pPr>
              <a:buClr>
                <a:srgbClr val="245BA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0115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18855E-9528-0E4F-8F05-AE2D6EA93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794B15-96D7-CB41-8439-2CC314472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720402"/>
            <a:ext cx="7886700" cy="278464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28650" y="40838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4A634E-FBBD-1C43-98A5-2B2340A23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17" y="4565057"/>
            <a:ext cx="927281" cy="30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68C4B-5580-CA48-90CD-FBFF778BB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"/>
          <a:stretch/>
        </p:blipFill>
        <p:spPr>
          <a:xfrm>
            <a:off x="3320714" y="0"/>
            <a:ext cx="5920347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751163-4BD7-0240-B990-E9330D0E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2281187"/>
            <a:ext cx="2643939" cy="1597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B5D68-EDC9-CD41-9246-E9EBE9552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1" y="4287483"/>
            <a:ext cx="1403832" cy="4577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0838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0375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ACA2-E333-C043-A3D7-7B6F457E726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8F48-0767-2B4D-8095-F42DCB73001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5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2" r:id="rId2"/>
    <p:sldLayoutId id="2147483701" r:id="rId3"/>
    <p:sldLayoutId id="2147483700" r:id="rId4"/>
    <p:sldLayoutId id="2147483699" r:id="rId5"/>
    <p:sldLayoutId id="2147483682" r:id="rId6"/>
    <p:sldLayoutId id="2147483695" r:id="rId7"/>
    <p:sldLayoutId id="2147483696" r:id="rId8"/>
    <p:sldLayoutId id="2147483683" r:id="rId9"/>
    <p:sldLayoutId id="2147483697" r:id="rId10"/>
    <p:sldLayoutId id="2147483698" r:id="rId11"/>
    <p:sldLayoutId id="2147483704" r:id="rId12"/>
    <p:sldLayoutId id="2147483694" r:id="rId13"/>
    <p:sldLayoutId id="2147483661" r:id="rId14"/>
    <p:sldLayoutId id="2147483703" r:id="rId15"/>
    <p:sldLayoutId id="2147483662" r:id="rId16"/>
    <p:sldLayoutId id="214748366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>
              <a:lumMod val="95000"/>
              <a:lumOff val="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ABD24"/>
        </a:buClr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ABD24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ABD24"/>
        </a:buClr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ABD24"/>
        </a:buClr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ABD24"/>
        </a:buClr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youtu.be/ApE3eXNRfI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44C6-F2E7-E54C-9695-E70E4606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2" y="610307"/>
            <a:ext cx="6836358" cy="774764"/>
          </a:xfrm>
        </p:spPr>
        <p:txBody>
          <a:bodyPr/>
          <a:lstStyle/>
          <a:p>
            <a:r>
              <a:rPr lang="en-US" dirty="0"/>
              <a:t>TEN-T FOR SUSTAINABLE MOBILITY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4F227-A145-7241-91CF-ACDA67643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577" y="1400440"/>
            <a:ext cx="4467460" cy="8699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Emmanuel Dommergues</a:t>
            </a:r>
          </a:p>
          <a:p>
            <a:r>
              <a:rPr lang="en-US" dirty="0"/>
              <a:t>UITP</a:t>
            </a:r>
          </a:p>
          <a:p>
            <a:r>
              <a:rPr lang="en-US" dirty="0" err="1"/>
              <a:t>Organising</a:t>
            </a:r>
            <a:r>
              <a:rPr lang="en-US" dirty="0"/>
              <a:t> Authorities Committee Senior Manager</a:t>
            </a:r>
          </a:p>
          <a:p>
            <a:r>
              <a:rPr lang="en-US" dirty="0"/>
              <a:t>Head of the Governance Unit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D04C81-D572-5041-82AA-A2598A7A796F}"/>
              </a:ext>
            </a:extLst>
          </p:cNvPr>
          <p:cNvGrpSpPr/>
          <p:nvPr/>
        </p:nvGrpSpPr>
        <p:grpSpPr>
          <a:xfrm>
            <a:off x="415342" y="4182779"/>
            <a:ext cx="2628626" cy="646330"/>
            <a:chOff x="415342" y="4182779"/>
            <a:chExt cx="2628626" cy="6463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E02B74-92A2-BB43-A909-E85B47EDD26C}"/>
                </a:ext>
              </a:extLst>
            </p:cNvPr>
            <p:cNvGrpSpPr/>
            <p:nvPr/>
          </p:nvGrpSpPr>
          <p:grpSpPr>
            <a:xfrm>
              <a:off x="482778" y="4182779"/>
              <a:ext cx="502571" cy="340054"/>
              <a:chOff x="482778" y="4182779"/>
              <a:chExt cx="502571" cy="3400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E66D1B9-58BC-AE44-A5E6-80297E4434CE}"/>
                  </a:ext>
                </a:extLst>
              </p:cNvPr>
              <p:cNvSpPr/>
              <p:nvPr/>
            </p:nvSpPr>
            <p:spPr>
              <a:xfrm>
                <a:off x="482778" y="4182779"/>
                <a:ext cx="502571" cy="3400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4149E1E-C018-9D43-9F3D-3B75FB225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09" y="4198148"/>
                <a:ext cx="468308" cy="309317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2B1743-FD45-8A4E-BB8C-A25983FF42B2}"/>
                </a:ext>
              </a:extLst>
            </p:cNvPr>
            <p:cNvSpPr/>
            <p:nvPr/>
          </p:nvSpPr>
          <p:spPr>
            <a:xfrm>
              <a:off x="983098" y="4182779"/>
              <a:ext cx="20608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00" b="0" i="0" kern="1200" dirty="0">
                  <a:solidFill>
                    <a:schemeClr val="bg1"/>
                  </a:solidFill>
                  <a:effectLst/>
                  <a:latin typeface="+mn-lt"/>
                </a:rPr>
                <a:t>This project has received funding from the European Union’s Horizon 2020 research and innovation programme under grant agreement No </a:t>
              </a:r>
              <a:r>
                <a:rPr lang="en-GB" sz="600" dirty="0">
                  <a:solidFill>
                    <a:schemeClr val="bg1"/>
                  </a:solidFill>
                </a:rPr>
                <a:t>769276.</a:t>
              </a:r>
              <a:endParaRPr lang="en-US" sz="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E07A56-7170-004C-9EF3-DFB3DECD42E4}"/>
                </a:ext>
              </a:extLst>
            </p:cNvPr>
            <p:cNvSpPr/>
            <p:nvPr/>
          </p:nvSpPr>
          <p:spPr>
            <a:xfrm>
              <a:off x="415342" y="4552110"/>
              <a:ext cx="26286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00" dirty="0">
                  <a:solidFill>
                    <a:schemeClr val="bg1"/>
                  </a:solidFill>
                </a:rPr>
                <a:t>This document reflects only the author's view and that the Agency is not responsible for any use that may be made of the information it contains.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70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2A966AA-8241-4F17-9A5D-276494545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87" y="1391617"/>
            <a:ext cx="8685472" cy="351468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GB" sz="2600" dirty="0"/>
              <a:t>TEN-Ts play a key role in the daily mobility of Europeans and is at the core of the attention of European, National, and local strategies and investment plans.</a:t>
            </a:r>
          </a:p>
          <a:p>
            <a:pPr algn="just"/>
            <a:endParaRPr lang="en-GB" sz="2600" b="0" dirty="0"/>
          </a:p>
          <a:p>
            <a:pPr algn="just"/>
            <a:r>
              <a:rPr lang="en-GB" sz="2600" dirty="0"/>
              <a:t>For TEN-T to contribute to a sustainable way of moving around, attention should focus on: </a:t>
            </a:r>
          </a:p>
          <a:p>
            <a:pPr marL="457200" indent="-457200" algn="just">
              <a:buFontTx/>
              <a:buChar char="-"/>
            </a:pPr>
            <a:r>
              <a:rPr lang="en-GB" sz="2600" b="0" dirty="0"/>
              <a:t>Different functions: </a:t>
            </a:r>
            <a:r>
              <a:rPr lang="en-GB" sz="2600" b="1" dirty="0"/>
              <a:t>movement </a:t>
            </a:r>
            <a:r>
              <a:rPr lang="en-GB" sz="2600" dirty="0"/>
              <a:t>&amp;</a:t>
            </a:r>
            <a:r>
              <a:rPr lang="en-GB" sz="2600" b="1" dirty="0"/>
              <a:t> place</a:t>
            </a:r>
          </a:p>
          <a:p>
            <a:pPr marL="457200" indent="-457200" algn="just">
              <a:buFontTx/>
              <a:buChar char="-"/>
            </a:pPr>
            <a:r>
              <a:rPr lang="en-GB" sz="2600" b="0" dirty="0"/>
              <a:t>For </a:t>
            </a:r>
            <a:r>
              <a:rPr lang="en-GB" sz="2600" b="1" dirty="0"/>
              <a:t>movement</a:t>
            </a:r>
            <a:r>
              <a:rPr lang="en-GB" sz="2600" b="0" dirty="0"/>
              <a:t>: </a:t>
            </a:r>
          </a:p>
          <a:p>
            <a:pPr marL="1200150" lvl="1" indent="-457200" algn="just">
              <a:buFontTx/>
              <a:buChar char="-"/>
            </a:pPr>
            <a:r>
              <a:rPr lang="en-GB" sz="2600" b="0" dirty="0"/>
              <a:t>to ensure Public Transport is the backbone </a:t>
            </a:r>
          </a:p>
          <a:p>
            <a:pPr marL="1200150" lvl="1" indent="-457200" algn="just">
              <a:buFontTx/>
              <a:buChar char="-"/>
            </a:pPr>
            <a:r>
              <a:rPr lang="en-GB" sz="2600" dirty="0"/>
              <a:t>to promote </a:t>
            </a:r>
            <a:r>
              <a:rPr lang="en-GB" sz="2600" b="0" dirty="0"/>
              <a:t>multimodality</a:t>
            </a:r>
          </a:p>
          <a:p>
            <a:pPr marL="457200" indent="-457200" algn="just">
              <a:buFontTx/>
              <a:buChar char="-"/>
            </a:pPr>
            <a:r>
              <a:rPr lang="en-GB" sz="2600" b="0" dirty="0"/>
              <a:t>For </a:t>
            </a:r>
            <a:r>
              <a:rPr lang="en-GB" sz="2600" b="1" dirty="0"/>
              <a:t>place</a:t>
            </a:r>
            <a:r>
              <a:rPr lang="en-GB" sz="2600" b="0" dirty="0"/>
              <a:t>: </a:t>
            </a:r>
          </a:p>
          <a:p>
            <a:pPr marL="1200150" lvl="1" indent="-457200" algn="just">
              <a:buFontTx/>
              <a:buChar char="-"/>
            </a:pPr>
            <a:r>
              <a:rPr lang="en-GB" sz="2600" dirty="0"/>
              <a:t>PT and sustainable modes free up space that can be dedicated to other functions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b="1" dirty="0"/>
              <a:t>A design and management to improve: #Access, #PublicTransportPriority, #Multimodality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F9AF105-DF51-460B-8983-1181EBB5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Lessons</a:t>
            </a:r>
            <a:r>
              <a:rPr lang="fr-BE" dirty="0"/>
              <a:t> for TEN-T (1/2): goal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77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D505813-5EB2-4812-AC8A-66D827B3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60" y="1335029"/>
            <a:ext cx="8674840" cy="3670248"/>
          </a:xfrm>
        </p:spPr>
        <p:txBody>
          <a:bodyPr>
            <a:normAutofit/>
          </a:bodyPr>
          <a:lstStyle/>
          <a:p>
            <a:r>
              <a:rPr lang="en-GB" sz="1600" dirty="0"/>
              <a:t>Looking at a specific functions of TEN-T: </a:t>
            </a:r>
          </a:p>
          <a:p>
            <a:pPr marL="342900" lvl="0" indent="-342900">
              <a:buFont typeface="Calibri" panose="020F0502020204030204" pitchFamily="34" charset="0"/>
              <a:buChar char="-"/>
              <a:tabLst>
                <a:tab pos="228600" algn="l"/>
              </a:tabLst>
            </a:pPr>
            <a:r>
              <a:rPr lang="en-US" sz="1100" dirty="0"/>
              <a:t>Connecting several cities and linking them to the rest of the Union?</a:t>
            </a:r>
            <a:endParaRPr lang="en-BE" sz="1100" dirty="0"/>
          </a:p>
          <a:p>
            <a:pPr marL="342900" lvl="0" indent="-342900">
              <a:buFont typeface="Calibri" panose="020F0502020204030204" pitchFamily="34" charset="0"/>
              <a:buChar char="-"/>
              <a:tabLst>
                <a:tab pos="228600" algn="l"/>
              </a:tabLst>
            </a:pPr>
            <a:r>
              <a:rPr lang="en-US" sz="1100" dirty="0"/>
              <a:t>Serving different zones of a city with different urban fabric, with different needs: </a:t>
            </a:r>
            <a:r>
              <a:rPr lang="en-GB" sz="1100" dirty="0" err="1"/>
              <a:t>surburban</a:t>
            </a:r>
            <a:r>
              <a:rPr lang="en-GB" sz="1100" dirty="0"/>
              <a:t>, industrial zones, </a:t>
            </a:r>
            <a:r>
              <a:rPr lang="en-GB" sz="1100" dirty="0" err="1"/>
              <a:t>densed</a:t>
            </a:r>
            <a:r>
              <a:rPr lang="en-GB" sz="1100" dirty="0"/>
              <a:t> and lively areas</a:t>
            </a:r>
          </a:p>
          <a:p>
            <a:endParaRPr lang="en-GB" sz="900" b="0" dirty="0"/>
          </a:p>
          <a:p>
            <a:r>
              <a:rPr lang="en-GB" sz="1600" dirty="0"/>
              <a:t>Looking at the TEN-T from a City perspective: </a:t>
            </a:r>
          </a:p>
          <a:p>
            <a:pPr marL="342900" indent="-342900">
              <a:buFontTx/>
              <a:buChar char="-"/>
            </a:pPr>
            <a:r>
              <a:rPr lang="en-GB" sz="1100" b="0" dirty="0"/>
              <a:t>Outline the diff</a:t>
            </a:r>
            <a:r>
              <a:rPr lang="en-GB" sz="1100" dirty="0"/>
              <a:t>erent functions of TEN-T networks</a:t>
            </a:r>
          </a:p>
          <a:p>
            <a:pPr marL="342900" indent="-342900">
              <a:buFontTx/>
              <a:buChar char="-"/>
            </a:pPr>
            <a:r>
              <a:rPr lang="en-GB" sz="1100" b="0" dirty="0"/>
              <a:t>Define its roles and functions in the whole transport network and urban area, looking at different scales</a:t>
            </a:r>
          </a:p>
          <a:p>
            <a:pPr marL="342900" indent="-342900">
              <a:buFontTx/>
              <a:buChar char="-"/>
            </a:pPr>
            <a:r>
              <a:rPr lang="en-GB" sz="1100" b="0" dirty="0"/>
              <a:t>SUMPs</a:t>
            </a:r>
          </a:p>
          <a:p>
            <a:endParaRPr lang="en-GB" sz="900" b="0" dirty="0"/>
          </a:p>
          <a:p>
            <a:r>
              <a:rPr lang="en-GB" sz="1600" dirty="0"/>
              <a:t>Public engagement and political decision: </a:t>
            </a:r>
          </a:p>
          <a:p>
            <a:pPr marL="342900" indent="-342900">
              <a:buFontTx/>
              <a:buChar char="-"/>
            </a:pPr>
            <a:r>
              <a:rPr lang="en-GB" sz="1100" b="0" dirty="0"/>
              <a:t>Integrate different scales of public interests in outlining main design options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1600" dirty="0"/>
              <a:t>Dealing with contradictory goals</a:t>
            </a:r>
          </a:p>
          <a:p>
            <a:endParaRPr lang="en-GB" sz="1100" b="0" dirty="0"/>
          </a:p>
          <a:p>
            <a:endParaRPr lang="en-GB" sz="9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ADA0E6E-1C8E-4CBA-AD34-C56D1830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150"/>
            <a:ext cx="8132578" cy="994172"/>
          </a:xfrm>
        </p:spPr>
        <p:txBody>
          <a:bodyPr>
            <a:normAutofit/>
          </a:bodyPr>
          <a:lstStyle/>
          <a:p>
            <a:r>
              <a:rPr lang="fr-BE" dirty="0" err="1"/>
              <a:t>Lessons</a:t>
            </a:r>
            <a:r>
              <a:rPr lang="fr-BE" dirty="0"/>
              <a:t> for TEN-T (2/2):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01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4DC0-3B52-6C43-9ADE-7138A8F9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1260461"/>
            <a:ext cx="2643939" cy="1597794"/>
          </a:xfrm>
        </p:spPr>
        <p:txBody>
          <a:bodyPr/>
          <a:lstStyle/>
          <a:p>
            <a:r>
              <a:rPr lang="en-US" dirty="0"/>
              <a:t>UITP messages</a:t>
            </a:r>
          </a:p>
        </p:txBody>
      </p:sp>
    </p:spTree>
    <p:extLst>
      <p:ext uri="{BB962C8B-B14F-4D97-AF65-F5344CB8AC3E}">
        <p14:creationId xmlns:p14="http://schemas.microsoft.com/office/powerpoint/2010/main" val="420648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D390E65-6AC0-4440-AEE5-4849F1C5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" y="1492044"/>
            <a:ext cx="9048750" cy="342309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b="1" dirty="0">
                <a:solidFill>
                  <a:srgbClr val="245BA7"/>
                </a:solidFill>
              </a:rPr>
              <a:t>Clean collective mobility </a:t>
            </a:r>
            <a:r>
              <a:rPr lang="en-US" dirty="0"/>
              <a:t>must be a priority for towns and cities if Europe is to achieve its climate targets and improve quality of urban life.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>
                <a:solidFill>
                  <a:srgbClr val="245BA7"/>
                </a:solidFill>
              </a:rPr>
              <a:t>Affordable and attractive public transport and active mobility </a:t>
            </a:r>
            <a:r>
              <a:rPr lang="en-US" dirty="0"/>
              <a:t>(walking and cycling) should be central to the future Urban Mobility Framework and have a key role to play in </a:t>
            </a:r>
            <a:r>
              <a:rPr lang="en-US" dirty="0" err="1"/>
              <a:t>decarbonising</a:t>
            </a:r>
            <a:r>
              <a:rPr lang="en-US" dirty="0"/>
              <a:t> urban transport, improving air quality, facilitating social cohesion and accessibility for all, including for persons with disabilities, and connecting rural areas to cities. </a:t>
            </a:r>
          </a:p>
          <a:p>
            <a:pPr algn="just"/>
            <a:endParaRPr lang="en-US" dirty="0"/>
          </a:p>
          <a:p>
            <a:pPr algn="just"/>
            <a:r>
              <a:rPr lang="en-US" b="1" dirty="0">
                <a:solidFill>
                  <a:srgbClr val="245BA7"/>
                </a:solidFill>
              </a:rPr>
              <a:t>Multimodal integration </a:t>
            </a:r>
            <a:r>
              <a:rPr lang="en-US" dirty="0"/>
              <a:t>must happen first and foremost on the ground: through a sufficient offer of (accessible) collective and shared services, high quality infrastructure for walking, cycling and public transport, and more stations becoming multimodal. 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US" dirty="0"/>
              <a:t>EU should ensure that all cities that are urban nodes on the TEN-T network and as many other cities as possible produce a </a:t>
            </a:r>
            <a:r>
              <a:rPr lang="en-US" b="1" dirty="0">
                <a:solidFill>
                  <a:srgbClr val="245BA7"/>
                </a:solidFill>
              </a:rPr>
              <a:t>high quality SUMP </a:t>
            </a:r>
            <a:r>
              <a:rPr lang="en-US" dirty="0"/>
              <a:t>or have a similar strategy document in place by 2025. </a:t>
            </a:r>
          </a:p>
          <a:p>
            <a:pPr algn="just"/>
            <a:r>
              <a:rPr lang="en-US" dirty="0"/>
              <a:t>SUMPS should </a:t>
            </a:r>
            <a:r>
              <a:rPr lang="en-US" dirty="0" err="1"/>
              <a:t>prioritise</a:t>
            </a:r>
            <a:r>
              <a:rPr lang="en-US" dirty="0"/>
              <a:t> public transport and multimodality when it comes to building new infrastructure or attributing road space to transport modes.</a:t>
            </a:r>
          </a:p>
          <a:p>
            <a:pPr algn="just"/>
            <a:r>
              <a:rPr lang="en-US" dirty="0"/>
              <a:t>The adoption of a SUMP could become a precondition for access to additional European funding instruments, provided that cities have the </a:t>
            </a:r>
            <a:r>
              <a:rPr lang="en-US" b="1" dirty="0">
                <a:solidFill>
                  <a:srgbClr val="245BA7"/>
                </a:solidFill>
              </a:rPr>
              <a:t>capacity and resources </a:t>
            </a:r>
            <a:r>
              <a:rPr lang="en-US" dirty="0"/>
              <a:t>to set up SUMPs.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D930816-7B15-41EF-8888-2B0B07E4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Joint Stakeholder statement on the EU’s Urban Mobility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45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D9B5-9523-D04D-A6B2-AF4E7C91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22" y="529444"/>
            <a:ext cx="5297029" cy="7747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47840-5B69-6844-8CE7-8B0CE13F3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222" y="1333485"/>
            <a:ext cx="2859087" cy="370841"/>
          </a:xfrm>
        </p:spPr>
        <p:txBody>
          <a:bodyPr>
            <a:normAutofit fontScale="92500"/>
          </a:bodyPr>
          <a:lstStyle/>
          <a:p>
            <a:r>
              <a:rPr lang="en-US" dirty="0"/>
              <a:t>Emmanuel Dommergues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5ED31E-79FE-D649-9D32-67FF8FCDC18A}"/>
              </a:ext>
            </a:extLst>
          </p:cNvPr>
          <p:cNvGrpSpPr/>
          <p:nvPr/>
        </p:nvGrpSpPr>
        <p:grpSpPr>
          <a:xfrm>
            <a:off x="415342" y="4182779"/>
            <a:ext cx="2628626" cy="646330"/>
            <a:chOff x="415342" y="4182779"/>
            <a:chExt cx="2628626" cy="6463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1BDF57-00B2-824F-B86A-417EA40355CA}"/>
                </a:ext>
              </a:extLst>
            </p:cNvPr>
            <p:cNvGrpSpPr/>
            <p:nvPr/>
          </p:nvGrpSpPr>
          <p:grpSpPr>
            <a:xfrm>
              <a:off x="482778" y="4182779"/>
              <a:ext cx="502571" cy="340054"/>
              <a:chOff x="482778" y="4182779"/>
              <a:chExt cx="502571" cy="34005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69CA0FA-4E88-784A-AF35-D9BC0CB10891}"/>
                  </a:ext>
                </a:extLst>
              </p:cNvPr>
              <p:cNvSpPr/>
              <p:nvPr/>
            </p:nvSpPr>
            <p:spPr>
              <a:xfrm>
                <a:off x="482778" y="4182779"/>
                <a:ext cx="502571" cy="3400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702B300-9814-D34F-8BA6-84DB207B3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09" y="4198148"/>
                <a:ext cx="468308" cy="309317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7FCC7F-CA98-6644-8D49-3E26317A7830}"/>
                </a:ext>
              </a:extLst>
            </p:cNvPr>
            <p:cNvSpPr/>
            <p:nvPr/>
          </p:nvSpPr>
          <p:spPr>
            <a:xfrm>
              <a:off x="983098" y="4182779"/>
              <a:ext cx="20608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00" b="0" i="0" kern="1200" dirty="0">
                  <a:solidFill>
                    <a:schemeClr val="bg1"/>
                  </a:solidFill>
                  <a:effectLst/>
                  <a:latin typeface="+mn-lt"/>
                </a:rPr>
                <a:t>This project has received funding from the European Union’s Horizon 2020 research and innovation programme under grant agreement </a:t>
              </a:r>
              <a:r>
                <a:rPr lang="en-GB" sz="600" b="0" i="0" kern="1200">
                  <a:solidFill>
                    <a:schemeClr val="bg1"/>
                  </a:solidFill>
                  <a:effectLst/>
                  <a:latin typeface="+mn-lt"/>
                </a:rPr>
                <a:t>No </a:t>
              </a:r>
              <a:r>
                <a:rPr lang="en-GB" sz="600">
                  <a:solidFill>
                    <a:schemeClr val="bg1"/>
                  </a:solidFill>
                </a:rPr>
                <a:t>769276.</a:t>
              </a:r>
              <a:endParaRPr lang="en-US" sz="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001A13-4769-9D40-990C-B63D3EB3D107}"/>
                </a:ext>
              </a:extLst>
            </p:cNvPr>
            <p:cNvSpPr/>
            <p:nvPr/>
          </p:nvSpPr>
          <p:spPr>
            <a:xfrm>
              <a:off x="415342" y="4552110"/>
              <a:ext cx="26286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00" dirty="0">
                  <a:solidFill>
                    <a:schemeClr val="bg1"/>
                  </a:solidFill>
                </a:rPr>
                <a:t>This document reflects only the author's view and that the Agency is not responsible for any use that may be made of the information it contains.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83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5FDF718B-9F06-4803-840D-AEB095D31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9" t="36111" r="6563" b="41111"/>
          <a:stretch/>
        </p:blipFill>
        <p:spPr>
          <a:xfrm>
            <a:off x="0" y="1979380"/>
            <a:ext cx="9053624" cy="15621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7AABD5A-D975-4A90-90E6-CF81DFD85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1" t="66250" r="5859" b="14306"/>
          <a:stretch/>
        </p:blipFill>
        <p:spPr>
          <a:xfrm>
            <a:off x="63795" y="747248"/>
            <a:ext cx="9080205" cy="1333501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DB83C4B7-D24A-4528-A1A3-6B9220A55CA3}"/>
              </a:ext>
            </a:extLst>
          </p:cNvPr>
          <p:cNvSpPr txBox="1"/>
          <p:nvPr/>
        </p:nvSpPr>
        <p:spPr>
          <a:xfrm>
            <a:off x="1111101" y="159290"/>
            <a:ext cx="794252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3"/>
                </a:solidFill>
                <a:latin typeface="+mj-lt"/>
                <a:hlinkClick r:id="rId4"/>
              </a:rPr>
              <a:t>Who we are?</a:t>
            </a:r>
            <a:r>
              <a:rPr lang="en-US" b="1" dirty="0">
                <a:latin typeface="+mj-lt"/>
                <a:hlinkClick r:id="rId4"/>
              </a:rPr>
              <a:t> </a:t>
            </a:r>
            <a:r>
              <a:rPr lang="en-US" b="1" dirty="0">
                <a:latin typeface="+mj-lt"/>
              </a:rPr>
              <a:t>We are the only worldwide network to bring together all public transport stakeholders and all sustainable transport modes. 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4A72FD99-70F9-4E93-A72F-A7568F224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59" t="32639" r="16406" b="35833"/>
          <a:stretch/>
        </p:blipFill>
        <p:spPr>
          <a:xfrm>
            <a:off x="1292584" y="3553442"/>
            <a:ext cx="6069733" cy="14307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26B05F-4400-4417-B9C1-8A6348A741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89" t="61809" r="65814" b="28062"/>
          <a:stretch/>
        </p:blipFill>
        <p:spPr>
          <a:xfrm>
            <a:off x="180752" y="80401"/>
            <a:ext cx="839973" cy="8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BB01-AF18-8B41-BC54-177FA672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3" y="1324257"/>
            <a:ext cx="2643939" cy="1597794"/>
          </a:xfrm>
        </p:spPr>
        <p:txBody>
          <a:bodyPr/>
          <a:lstStyle/>
          <a:p>
            <a:r>
              <a:rPr lang="en-US" dirty="0"/>
              <a:t>TEN-T and sustainable mobility</a:t>
            </a:r>
          </a:p>
        </p:txBody>
      </p:sp>
    </p:spTree>
    <p:extLst>
      <p:ext uri="{BB962C8B-B14F-4D97-AF65-F5344CB8AC3E}">
        <p14:creationId xmlns:p14="http://schemas.microsoft.com/office/powerpoint/2010/main" val="208456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6D1828B-C930-43A0-8C15-4747B0D89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32" y="1732379"/>
            <a:ext cx="7886700" cy="273598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0" dirty="0" err="1"/>
              <a:t>Less</a:t>
            </a:r>
            <a:r>
              <a:rPr lang="fr-BE" b="0" dirty="0"/>
              <a:t> car </a:t>
            </a:r>
            <a:r>
              <a:rPr lang="fr-BE" b="0" dirty="0" err="1"/>
              <a:t>traffic</a:t>
            </a:r>
            <a:r>
              <a:rPr lang="fr-BE" b="0" dirty="0"/>
              <a:t>: more </a:t>
            </a:r>
            <a:r>
              <a:rPr lang="fr-BE" b="0" dirty="0" err="1"/>
              <a:t>space</a:t>
            </a:r>
            <a:r>
              <a:rPr lang="fr-BE" b="0" dirty="0"/>
              <a:t> for </a:t>
            </a:r>
            <a:r>
              <a:rPr lang="fr-BE" b="0" dirty="0" err="1"/>
              <a:t>walking</a:t>
            </a:r>
            <a:r>
              <a:rPr lang="fr-BE" b="0" dirty="0"/>
              <a:t>, </a:t>
            </a:r>
            <a:r>
              <a:rPr lang="fr-BE" b="0" dirty="0" err="1"/>
              <a:t>cycling</a:t>
            </a:r>
            <a:r>
              <a:rPr lang="fr-BE" b="0" dirty="0"/>
              <a:t>, PT and for place-</a:t>
            </a:r>
            <a:r>
              <a:rPr lang="fr-BE" b="0" dirty="0" err="1"/>
              <a:t>related</a:t>
            </a:r>
            <a:r>
              <a:rPr lang="fr-BE" b="0" dirty="0"/>
              <a:t> </a:t>
            </a:r>
            <a:r>
              <a:rPr lang="fr-BE" b="0" dirty="0" err="1"/>
              <a:t>activities</a:t>
            </a:r>
            <a:endParaRPr lang="fr-B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Free public </a:t>
            </a:r>
            <a:r>
              <a:rPr lang="fr-BE" dirty="0" err="1"/>
              <a:t>space</a:t>
            </a:r>
            <a:r>
              <a:rPr lang="fr-BE" dirty="0"/>
              <a:t> &amp; </a:t>
            </a:r>
            <a:r>
              <a:rPr lang="fr-BE" dirty="0" err="1"/>
              <a:t>enjoyable</a:t>
            </a:r>
            <a:r>
              <a:rPr lang="fr-BE" dirty="0"/>
              <a:t> </a:t>
            </a:r>
            <a:r>
              <a:rPr lang="fr-BE" dirty="0" err="1"/>
              <a:t>urban</a:t>
            </a:r>
            <a:r>
              <a:rPr lang="fr-BE" dirty="0"/>
              <a:t> perspectives                               &amp; </a:t>
            </a:r>
            <a:r>
              <a:rPr lang="fr-BE" dirty="0" err="1"/>
              <a:t>landscape</a:t>
            </a: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0" dirty="0" err="1"/>
              <a:t>Less</a:t>
            </a:r>
            <a:r>
              <a:rPr lang="fr-BE" b="0" dirty="0"/>
              <a:t> air pollution &amp; </a:t>
            </a:r>
            <a:r>
              <a:rPr lang="fr-BE" b="0" dirty="0" err="1"/>
              <a:t>blue</a:t>
            </a:r>
            <a:r>
              <a:rPr lang="fr-BE" b="0" dirty="0"/>
              <a:t> skies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0" dirty="0" err="1"/>
              <a:t>Less</a:t>
            </a:r>
            <a:r>
              <a:rPr lang="fr-BE" b="0" dirty="0"/>
              <a:t> noise &amp; </a:t>
            </a:r>
            <a:r>
              <a:rPr lang="fr-BE" b="0" dirty="0" err="1"/>
              <a:t>birds</a:t>
            </a:r>
            <a:r>
              <a:rPr lang="fr-BE" b="0" dirty="0"/>
              <a:t> </a:t>
            </a:r>
            <a:r>
              <a:rPr lang="fr-BE" b="0" dirty="0" err="1"/>
              <a:t>singing</a:t>
            </a:r>
            <a:endParaRPr lang="fr-B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b="0" dirty="0"/>
          </a:p>
          <a:p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0FB89C-98AE-4D31-BA58-80A55F2A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1150"/>
            <a:ext cx="7802969" cy="994172"/>
          </a:xfrm>
        </p:spPr>
        <p:txBody>
          <a:bodyPr>
            <a:normAutofit fontScale="90000"/>
          </a:bodyPr>
          <a:lstStyle/>
          <a:p>
            <a:r>
              <a:rPr lang="fr-BE" dirty="0"/>
              <a:t>COVID19 restrictions on </a:t>
            </a:r>
            <a:r>
              <a:rPr lang="fr-BE" dirty="0" err="1"/>
              <a:t>our</a:t>
            </a:r>
            <a:r>
              <a:rPr lang="fr-BE" dirty="0"/>
              <a:t> </a:t>
            </a:r>
            <a:r>
              <a:rPr lang="fr-BE" dirty="0" err="1"/>
              <a:t>day</a:t>
            </a:r>
            <a:r>
              <a:rPr lang="fr-BE" dirty="0"/>
              <a:t> life and </a:t>
            </a:r>
            <a:r>
              <a:rPr lang="fr-BE" dirty="0" err="1"/>
              <a:t>mobility</a:t>
            </a:r>
            <a:r>
              <a:rPr lang="fr-BE" dirty="0"/>
              <a:t> </a:t>
            </a:r>
            <a:r>
              <a:rPr lang="fr-BE" dirty="0" err="1"/>
              <a:t>were</a:t>
            </a:r>
            <a:r>
              <a:rPr lang="fr-BE" dirty="0"/>
              <a:t> </a:t>
            </a:r>
            <a:r>
              <a:rPr lang="fr-BE" dirty="0" err="1"/>
              <a:t>associated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:</a:t>
            </a:r>
            <a:br>
              <a:rPr lang="fr-BE" dirty="0"/>
            </a:b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32B16F-D043-4948-95FB-328D2A555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5" t="37945" r="43195" b="23210"/>
          <a:stretch/>
        </p:blipFill>
        <p:spPr>
          <a:xfrm>
            <a:off x="6368902" y="2195634"/>
            <a:ext cx="2775098" cy="21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6D1828B-C930-43A0-8C15-4747B0D89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2800" dirty="0" err="1"/>
              <a:t>Aims</a:t>
            </a:r>
            <a:r>
              <a:rPr lang="fr-BE" sz="2800" dirty="0"/>
              <a:t> of </a:t>
            </a:r>
            <a:r>
              <a:rPr lang="fr-BE" sz="2800" dirty="0" err="1"/>
              <a:t>mobility</a:t>
            </a:r>
            <a:r>
              <a:rPr lang="fr-BE" sz="2800" dirty="0"/>
              <a:t> </a:t>
            </a:r>
            <a:r>
              <a:rPr lang="fr-BE" sz="2800" dirty="0" err="1"/>
              <a:t>strategies</a:t>
            </a:r>
            <a:r>
              <a:rPr lang="fr-BE" sz="2800" dirty="0"/>
              <a:t> &amp; </a:t>
            </a:r>
            <a:r>
              <a:rPr lang="fr-BE" sz="2800" dirty="0" err="1"/>
              <a:t>policies</a:t>
            </a:r>
            <a:endParaRPr lang="fr-BE" sz="2800" dirty="0"/>
          </a:p>
          <a:p>
            <a:endParaRPr lang="fr-B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0" dirty="0" err="1"/>
              <a:t>Improve</a:t>
            </a:r>
            <a:r>
              <a:rPr lang="fr-BE" b="0" dirty="0"/>
              <a:t> </a:t>
            </a:r>
            <a:r>
              <a:rPr lang="fr-BE" b="0" dirty="0" err="1"/>
              <a:t>access</a:t>
            </a:r>
            <a:r>
              <a:rPr lang="fr-BE" b="0" dirty="0"/>
              <a:t> to… </a:t>
            </a:r>
            <a:r>
              <a:rPr lang="fr-BE" b="0" dirty="0" err="1"/>
              <a:t>activities</a:t>
            </a:r>
            <a:r>
              <a:rPr lang="fr-BE" b="0" dirty="0"/>
              <a:t>, jobs, </a:t>
            </a:r>
            <a:r>
              <a:rPr lang="fr-BE" b="0" dirty="0" err="1"/>
              <a:t>friends</a:t>
            </a:r>
            <a:r>
              <a:rPr lang="fr-BE" b="0" dirty="0"/>
              <a:t>, culture, nature… </a:t>
            </a:r>
          </a:p>
          <a:p>
            <a:endParaRPr lang="fr-B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0" dirty="0" err="1"/>
              <a:t>Facing</a:t>
            </a:r>
            <a:r>
              <a:rPr lang="fr-BE" b="0" dirty="0"/>
              <a:t> high </a:t>
            </a:r>
            <a:r>
              <a:rPr lang="fr-BE" b="0" dirty="0" err="1"/>
              <a:t>level</a:t>
            </a:r>
            <a:r>
              <a:rPr lang="fr-BE" b="0" dirty="0"/>
              <a:t> challenges: </a:t>
            </a:r>
          </a:p>
          <a:p>
            <a:pPr marL="1085850" lvl="1" indent="-342900">
              <a:buFontTx/>
              <a:buChar char="-"/>
            </a:pPr>
            <a:r>
              <a:rPr lang="fr-BE" dirty="0" err="1"/>
              <a:t>Climate</a:t>
            </a:r>
            <a:r>
              <a:rPr lang="fr-BE" dirty="0"/>
              <a:t> change mitigation, </a:t>
            </a:r>
            <a:r>
              <a:rPr lang="fr-BE" dirty="0" err="1"/>
              <a:t>reduction</a:t>
            </a:r>
            <a:r>
              <a:rPr lang="fr-BE" dirty="0"/>
              <a:t> in pollution</a:t>
            </a:r>
          </a:p>
          <a:p>
            <a:pPr marL="1085850" lvl="1" indent="-342900">
              <a:buFontTx/>
              <a:buChar char="-"/>
            </a:pPr>
            <a:r>
              <a:rPr lang="fr-BE" dirty="0" err="1"/>
              <a:t>Equity</a:t>
            </a:r>
            <a:r>
              <a:rPr lang="fr-BE" dirty="0"/>
              <a:t> and social justice</a:t>
            </a:r>
          </a:p>
          <a:p>
            <a:pPr marL="1085850" lvl="1" indent="-342900">
              <a:buFontTx/>
              <a:buChar char="-"/>
            </a:pPr>
            <a:r>
              <a:rPr lang="fr-BE" dirty="0"/>
              <a:t>A </a:t>
            </a:r>
            <a:r>
              <a:rPr lang="fr-BE" dirty="0" err="1"/>
              <a:t>dynamic</a:t>
            </a:r>
            <a:r>
              <a:rPr lang="fr-BE" dirty="0"/>
              <a:t> city</a:t>
            </a:r>
          </a:p>
          <a:p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0FB89C-98AE-4D31-BA58-80A55F2A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Access, Access, Access</a:t>
            </a:r>
            <a:endParaRPr lang="en-GB" dirty="0"/>
          </a:p>
        </p:txBody>
      </p:sp>
      <p:pic>
        <p:nvPicPr>
          <p:cNvPr id="4" name="Picture 2" descr="Le MR propose d’ouvrir les bandes bus aux motards sans autoriser le dépassement.">
            <a:extLst>
              <a:ext uri="{FF2B5EF4-FFF2-40B4-BE49-F238E27FC236}">
                <a16:creationId xmlns:a16="http://schemas.microsoft.com/office/drawing/2014/main" id="{CB01A00B-A626-4FF5-B49E-795FDE32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26" y="135233"/>
            <a:ext cx="2619474" cy="14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5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E87E056-100C-468D-8795-C8CBE276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202"/>
            <a:ext cx="6941731" cy="3562798"/>
          </a:xfrm>
        </p:spPr>
        <p:txBody>
          <a:bodyPr>
            <a:normAutofit fontScale="55000" lnSpcReduction="20000"/>
          </a:bodyPr>
          <a:lstStyle/>
          <a:p>
            <a:r>
              <a:rPr lang="fr-BE" sz="3400" dirty="0"/>
              <a:t>1. Public transport as the backbone of </a:t>
            </a:r>
            <a:r>
              <a:rPr lang="fr-BE" sz="3400" dirty="0" err="1"/>
              <a:t>our</a:t>
            </a:r>
            <a:r>
              <a:rPr lang="fr-BE" sz="3400" dirty="0"/>
              <a:t> </a:t>
            </a:r>
            <a:r>
              <a:rPr lang="fr-BE" sz="3400" dirty="0" err="1"/>
              <a:t>mobility</a:t>
            </a:r>
            <a:r>
              <a:rPr lang="fr-BE" sz="3400" dirty="0"/>
              <a:t> </a:t>
            </a:r>
            <a:r>
              <a:rPr lang="fr-BE" sz="3400" dirty="0" err="1"/>
              <a:t>systems</a:t>
            </a:r>
            <a:endParaRPr lang="fr-BE" sz="3400" dirty="0"/>
          </a:p>
          <a:p>
            <a:pPr marL="1085850" lvl="1" indent="-342900">
              <a:buFontTx/>
              <a:buChar char="-"/>
            </a:pPr>
            <a:r>
              <a:rPr lang="fr-BE" dirty="0" err="1"/>
              <a:t>Regaining</a:t>
            </a:r>
            <a:r>
              <a:rPr lang="fr-BE" dirty="0"/>
              <a:t> trust</a:t>
            </a:r>
          </a:p>
          <a:p>
            <a:pPr marL="1085850" lvl="1" indent="-342900">
              <a:buFontTx/>
              <a:buChar char="-"/>
            </a:pPr>
            <a:r>
              <a:rPr lang="fr-BE" dirty="0" err="1"/>
              <a:t>Adaping</a:t>
            </a:r>
            <a:r>
              <a:rPr lang="fr-BE" dirty="0"/>
              <a:t> to new lifestyles &amp; </a:t>
            </a:r>
            <a:r>
              <a:rPr lang="fr-BE" dirty="0" err="1"/>
              <a:t>rythms</a:t>
            </a:r>
            <a:endParaRPr lang="fr-BE" dirty="0"/>
          </a:p>
          <a:p>
            <a:pPr marL="1085850" lvl="1" indent="-342900">
              <a:buFontTx/>
              <a:buChar char="-"/>
            </a:pPr>
            <a:r>
              <a:rPr lang="fr-BE" dirty="0" err="1"/>
              <a:t>Looking</a:t>
            </a:r>
            <a:r>
              <a:rPr lang="fr-BE" dirty="0"/>
              <a:t> at new </a:t>
            </a:r>
            <a:r>
              <a:rPr lang="fr-BE" dirty="0" err="1"/>
              <a:t>geography</a:t>
            </a:r>
            <a:endParaRPr lang="fr-BE" dirty="0"/>
          </a:p>
          <a:p>
            <a:pPr marL="1085850" lvl="1" indent="-342900">
              <a:buFontTx/>
              <a:buChar char="-"/>
            </a:pPr>
            <a:r>
              <a:rPr lang="fr-BE" dirty="0" err="1"/>
              <a:t>Providing</a:t>
            </a:r>
            <a:r>
              <a:rPr lang="fr-BE" dirty="0"/>
              <a:t> </a:t>
            </a:r>
            <a:r>
              <a:rPr lang="fr-BE" dirty="0" err="1"/>
              <a:t>integrated</a:t>
            </a:r>
            <a:r>
              <a:rPr lang="fr-BE" dirty="0"/>
              <a:t> and </a:t>
            </a:r>
            <a:r>
              <a:rPr lang="fr-BE" dirty="0" err="1"/>
              <a:t>door</a:t>
            </a:r>
            <a:r>
              <a:rPr lang="fr-BE" dirty="0"/>
              <a:t>-to-</a:t>
            </a:r>
            <a:r>
              <a:rPr lang="fr-BE" dirty="0" err="1"/>
              <a:t>door</a:t>
            </a:r>
            <a:r>
              <a:rPr lang="fr-BE" dirty="0"/>
              <a:t> solutions</a:t>
            </a:r>
          </a:p>
          <a:p>
            <a:pPr marL="1085850" lvl="1" indent="-342900">
              <a:buFontTx/>
              <a:buChar char="-"/>
            </a:pPr>
            <a:endParaRPr lang="fr-BE" dirty="0"/>
          </a:p>
          <a:p>
            <a:r>
              <a:rPr lang="fr-BE" sz="3400" dirty="0"/>
              <a:t>2. </a:t>
            </a:r>
            <a:r>
              <a:rPr lang="fr-BE" sz="3400" dirty="0" err="1"/>
              <a:t>Integration</a:t>
            </a:r>
            <a:r>
              <a:rPr lang="fr-BE" sz="3400" dirty="0"/>
              <a:t>, </a:t>
            </a:r>
            <a:r>
              <a:rPr lang="fr-BE" sz="3400" dirty="0" err="1"/>
              <a:t>combinaision</a:t>
            </a:r>
            <a:r>
              <a:rPr lang="fr-BE" sz="3400" dirty="0"/>
              <a:t>, and </a:t>
            </a:r>
            <a:r>
              <a:rPr lang="fr-BE" sz="3400" dirty="0" err="1"/>
              <a:t>intermodality</a:t>
            </a:r>
            <a:endParaRPr lang="fr-BE" sz="3400" dirty="0"/>
          </a:p>
          <a:p>
            <a:pPr marL="1085850" lvl="1" indent="-342900">
              <a:buFontTx/>
              <a:buChar char="-"/>
            </a:pPr>
            <a:r>
              <a:rPr lang="fr-BE" dirty="0" err="1"/>
              <a:t>Offer</a:t>
            </a:r>
            <a:r>
              <a:rPr lang="fr-BE" dirty="0"/>
              <a:t> a bundle of services</a:t>
            </a:r>
          </a:p>
          <a:p>
            <a:pPr marL="1085850" lvl="1" indent="-342900">
              <a:buFontTx/>
              <a:buChar char="-"/>
            </a:pPr>
            <a:r>
              <a:rPr lang="fr-BE" dirty="0" err="1"/>
              <a:t>Provide</a:t>
            </a:r>
            <a:r>
              <a:rPr lang="fr-BE" dirty="0"/>
              <a:t> </a:t>
            </a:r>
            <a:r>
              <a:rPr lang="fr-BE" dirty="0" err="1"/>
              <a:t>door</a:t>
            </a:r>
            <a:r>
              <a:rPr lang="fr-BE" dirty="0"/>
              <a:t>-to-</a:t>
            </a:r>
            <a:r>
              <a:rPr lang="fr-BE" dirty="0" err="1"/>
              <a:t>door</a:t>
            </a:r>
            <a:r>
              <a:rPr lang="fr-BE" dirty="0"/>
              <a:t> services</a:t>
            </a:r>
          </a:p>
          <a:p>
            <a:pPr marL="1085850" lvl="1" indent="-342900">
              <a:buFontTx/>
              <a:buChar char="-"/>
            </a:pPr>
            <a:r>
              <a:rPr lang="fr-BE" dirty="0" err="1"/>
              <a:t>Provide</a:t>
            </a:r>
            <a:r>
              <a:rPr lang="fr-BE" dirty="0"/>
              <a:t> real and </a:t>
            </a:r>
            <a:r>
              <a:rPr lang="fr-BE" dirty="0" err="1"/>
              <a:t>virtual</a:t>
            </a:r>
            <a:r>
              <a:rPr lang="fr-BE" dirty="0"/>
              <a:t> services</a:t>
            </a:r>
          </a:p>
          <a:p>
            <a:endParaRPr lang="fr-BE" dirty="0"/>
          </a:p>
          <a:p>
            <a:r>
              <a:rPr lang="fr-BE" sz="3400" dirty="0"/>
              <a:t>3. </a:t>
            </a:r>
            <a:r>
              <a:rPr lang="fr-BE" sz="3400" dirty="0" err="1"/>
              <a:t>Decarbonisation</a:t>
            </a:r>
            <a:r>
              <a:rPr lang="fr-BE" sz="3400" dirty="0"/>
              <a:t>: </a:t>
            </a:r>
            <a:r>
              <a:rPr lang="fr-BE" sz="3400" dirty="0" err="1"/>
              <a:t>let’s</a:t>
            </a:r>
            <a:r>
              <a:rPr lang="fr-BE" sz="3400" dirty="0"/>
              <a:t> focus on the right mode!</a:t>
            </a:r>
          </a:p>
          <a:p>
            <a:pPr marL="1085850" lvl="1" indent="-342900">
              <a:buFontTx/>
              <a:buChar char="-"/>
            </a:pPr>
            <a:r>
              <a:rPr lang="fr-BE" dirty="0"/>
              <a:t>E-cars </a:t>
            </a:r>
            <a:r>
              <a:rPr lang="fr-BE" dirty="0" err="1"/>
              <a:t>divert</a:t>
            </a:r>
            <a:r>
              <a:rPr lang="fr-BE" dirty="0"/>
              <a:t> the attention </a:t>
            </a:r>
            <a:r>
              <a:rPr lang="fr-BE" dirty="0" err="1"/>
              <a:t>from</a:t>
            </a:r>
            <a:r>
              <a:rPr lang="fr-BE" dirty="0"/>
              <a:t> modes </a:t>
            </a:r>
            <a:r>
              <a:rPr lang="fr-BE" dirty="0" err="1"/>
              <a:t>that</a:t>
            </a:r>
            <a:r>
              <a:rPr lang="fr-BE" dirty="0"/>
              <a:t> are clean and </a:t>
            </a:r>
            <a:r>
              <a:rPr lang="fr-BE" dirty="0" err="1"/>
              <a:t>adapted</a:t>
            </a:r>
            <a:r>
              <a:rPr lang="fr-BE" dirty="0"/>
              <a:t> to the city</a:t>
            </a:r>
          </a:p>
          <a:p>
            <a:pPr marL="1485900" lvl="2" indent="-342900">
              <a:buFontTx/>
              <a:buChar char="-"/>
            </a:pPr>
            <a:r>
              <a:rPr lang="fr-BE" dirty="0"/>
              <a:t>E-cars consume as </a:t>
            </a:r>
            <a:r>
              <a:rPr lang="fr-BE" dirty="0" err="1"/>
              <a:t>much</a:t>
            </a:r>
            <a:r>
              <a:rPr lang="fr-BE" dirty="0"/>
              <a:t> </a:t>
            </a:r>
            <a:r>
              <a:rPr lang="fr-BE" dirty="0" err="1"/>
              <a:t>space</a:t>
            </a:r>
            <a:endParaRPr lang="fr-BE" dirty="0"/>
          </a:p>
          <a:p>
            <a:pPr marL="1485900" lvl="2" indent="-342900">
              <a:buFontTx/>
              <a:buChar char="-"/>
            </a:pPr>
            <a:r>
              <a:rPr lang="fr-BE" dirty="0"/>
              <a:t>Traffic </a:t>
            </a:r>
            <a:r>
              <a:rPr lang="fr-BE" dirty="0" err="1"/>
              <a:t>jams</a:t>
            </a:r>
            <a:r>
              <a:rPr lang="fr-BE" dirty="0"/>
              <a:t> do not </a:t>
            </a:r>
            <a:r>
              <a:rPr lang="fr-BE" dirty="0" err="1"/>
              <a:t>disappear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e-cars</a:t>
            </a:r>
          </a:p>
          <a:p>
            <a:pPr marL="1085850" lvl="1" indent="-342900">
              <a:buFontTx/>
              <a:buChar char="-"/>
            </a:pPr>
            <a:r>
              <a:rPr lang="fr-BE" dirty="0"/>
              <a:t>E-cars </a:t>
            </a:r>
            <a:r>
              <a:rPr lang="fr-BE" dirty="0" err="1"/>
              <a:t>represents</a:t>
            </a:r>
            <a:r>
              <a:rPr lang="fr-BE" dirty="0"/>
              <a:t> a </a:t>
            </a:r>
            <a:r>
              <a:rPr lang="fr-BE" dirty="0" err="1"/>
              <a:t>strain</a:t>
            </a:r>
            <a:r>
              <a:rPr lang="fr-BE" dirty="0"/>
              <a:t> on public finance, on </a:t>
            </a:r>
            <a:r>
              <a:rPr lang="fr-BE" dirty="0" err="1"/>
              <a:t>investment</a:t>
            </a:r>
            <a:r>
              <a:rPr lang="fr-BE" dirty="0"/>
              <a:t> </a:t>
            </a:r>
            <a:r>
              <a:rPr lang="fr-BE" dirty="0" err="1"/>
              <a:t>priorities</a:t>
            </a:r>
            <a:r>
              <a:rPr lang="fr-BE" dirty="0"/>
              <a:t>, on </a:t>
            </a:r>
            <a:r>
              <a:rPr lang="fr-BE" dirty="0" err="1"/>
              <a:t>energy</a:t>
            </a:r>
            <a:r>
              <a:rPr lang="fr-BE" dirty="0"/>
              <a:t> provision</a:t>
            </a:r>
          </a:p>
          <a:p>
            <a:pPr marL="1085850" lvl="1" indent="-342900">
              <a:buFontTx/>
              <a:buChar char="-"/>
            </a:pPr>
            <a:r>
              <a:rPr lang="fr-BE" dirty="0"/>
              <a:t>BUT </a:t>
            </a:r>
            <a:r>
              <a:rPr lang="fr-BE" dirty="0" err="1"/>
              <a:t>shared</a:t>
            </a:r>
            <a:r>
              <a:rPr lang="fr-BE" dirty="0"/>
              <a:t> e-cars </a:t>
            </a:r>
            <a:r>
              <a:rPr lang="fr-BE" dirty="0" err="1"/>
              <a:t>provide</a:t>
            </a:r>
            <a:r>
              <a:rPr lang="fr-BE" dirty="0"/>
              <a:t> </a:t>
            </a:r>
            <a:r>
              <a:rPr lang="fr-BE" dirty="0" err="1"/>
              <a:t>much</a:t>
            </a:r>
            <a:r>
              <a:rPr lang="fr-BE" dirty="0"/>
              <a:t> more! </a:t>
            </a:r>
          </a:p>
          <a:p>
            <a:endParaRPr lang="fr-BE" dirty="0"/>
          </a:p>
          <a:p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4D2023D-7282-47B3-9643-C40F6B7A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vision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C9BAF1-7ED8-4AF7-976F-8A6BBBB0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75" y="1998920"/>
            <a:ext cx="1886996" cy="23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90FB89C-98AE-4D31-BA58-80A55F2A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What</a:t>
            </a:r>
            <a:r>
              <a:rPr lang="fr-BE" dirty="0"/>
              <a:t> UITP has </a:t>
            </a:r>
            <a:r>
              <a:rPr lang="fr-BE" dirty="0" err="1"/>
              <a:t>looked</a:t>
            </a:r>
            <a:r>
              <a:rPr lang="fr-BE" dirty="0"/>
              <a:t> at</a:t>
            </a:r>
            <a:endParaRPr lang="en-GB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5872706-1C69-4066-B5A4-0828AA1247B7}"/>
              </a:ext>
            </a:extLst>
          </p:cNvPr>
          <p:cNvCxnSpPr>
            <a:cxnSpLocks/>
          </p:cNvCxnSpPr>
          <p:nvPr/>
        </p:nvCxnSpPr>
        <p:spPr>
          <a:xfrm>
            <a:off x="609600" y="1752600"/>
            <a:ext cx="7284722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DEFE4C4-D675-4D8F-8D0D-BF47852EB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68" y="1605563"/>
            <a:ext cx="1485634" cy="4912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C0F6EA-534E-4682-B20D-25E4755C171B}"/>
              </a:ext>
            </a:extLst>
          </p:cNvPr>
          <p:cNvSpPr txBox="1"/>
          <p:nvPr/>
        </p:nvSpPr>
        <p:spPr>
          <a:xfrm>
            <a:off x="629412" y="2207058"/>
            <a:ext cx="1668780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dirty="0" err="1">
                <a:solidFill>
                  <a:schemeClr val="bg1"/>
                </a:solidFill>
                <a:latin typeface="+mj-lt"/>
              </a:rPr>
              <a:t>Governance</a:t>
            </a:r>
            <a:endParaRPr lang="fr-BE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BE" dirty="0" err="1">
                <a:solidFill>
                  <a:schemeClr val="bg1"/>
                </a:solidFill>
                <a:latin typeface="+mj-lt"/>
              </a:rPr>
              <a:t>Models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to </a:t>
            </a:r>
            <a:r>
              <a:rPr lang="fr-BE" dirty="0" err="1">
                <a:solidFill>
                  <a:schemeClr val="bg1"/>
                </a:solidFill>
                <a:latin typeface="+mj-lt"/>
              </a:rPr>
              <a:t>regulate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new </a:t>
            </a:r>
            <a:r>
              <a:rPr lang="fr-BE" dirty="0" err="1">
                <a:solidFill>
                  <a:schemeClr val="bg1"/>
                </a:solidFill>
                <a:latin typeface="+mj-lt"/>
              </a:rPr>
              <a:t>mobility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services</a:t>
            </a:r>
            <a:endParaRPr lang="en-B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53A864-8978-4577-B7C2-DC7764140E96}"/>
              </a:ext>
            </a:extLst>
          </p:cNvPr>
          <p:cNvSpPr txBox="1"/>
          <p:nvPr/>
        </p:nvSpPr>
        <p:spPr>
          <a:xfrm>
            <a:off x="3323901" y="2219114"/>
            <a:ext cx="166878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  <a:latin typeface="+mj-lt"/>
              </a:rPr>
              <a:t>Street </a:t>
            </a:r>
            <a:r>
              <a:rPr lang="fr-BE" dirty="0" err="1">
                <a:solidFill>
                  <a:schemeClr val="bg1"/>
                </a:solidFill>
                <a:latin typeface="+mj-lt"/>
              </a:rPr>
              <a:t>space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design to </a:t>
            </a:r>
            <a:r>
              <a:rPr lang="fr-BE" dirty="0" err="1">
                <a:solidFill>
                  <a:schemeClr val="bg1"/>
                </a:solidFill>
                <a:latin typeface="+mj-lt"/>
              </a:rPr>
              <a:t>promote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+mj-lt"/>
              </a:rPr>
              <a:t>sustainable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+mj-lt"/>
              </a:rPr>
              <a:t>mobility</a:t>
            </a:r>
            <a:endParaRPr lang="en-B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21995F3-DFA7-4B11-B735-A4A51CBB192C}"/>
              </a:ext>
            </a:extLst>
          </p:cNvPr>
          <p:cNvSpPr txBox="1"/>
          <p:nvPr/>
        </p:nvSpPr>
        <p:spPr>
          <a:xfrm>
            <a:off x="629412" y="3810070"/>
            <a:ext cx="16687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  <a:latin typeface="+mj-lt"/>
              </a:rPr>
              <a:t>Data sharing Stratégies for </a:t>
            </a:r>
            <a:r>
              <a:rPr lang="fr-BE" dirty="0" err="1">
                <a:solidFill>
                  <a:schemeClr val="bg1"/>
                </a:solidFill>
                <a:latin typeface="+mj-lt"/>
              </a:rPr>
              <a:t>Authorities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</a:t>
            </a:r>
            <a:endParaRPr lang="en-B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B1B8FC-B573-42CC-99E3-74233F4CCA14}"/>
              </a:ext>
            </a:extLst>
          </p:cNvPr>
          <p:cNvSpPr txBox="1"/>
          <p:nvPr/>
        </p:nvSpPr>
        <p:spPr>
          <a:xfrm>
            <a:off x="6225542" y="2258917"/>
            <a:ext cx="191719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fr-BE" b="1" dirty="0" err="1">
                <a:latin typeface="+mj-lt"/>
              </a:rPr>
              <a:t>Demand</a:t>
            </a:r>
            <a:r>
              <a:rPr lang="fr-BE" b="1" dirty="0">
                <a:latin typeface="+mj-lt"/>
              </a:rPr>
              <a:t> Management </a:t>
            </a:r>
            <a:r>
              <a:rPr lang="fr-BE" b="1" dirty="0" err="1">
                <a:latin typeface="+mj-lt"/>
              </a:rPr>
              <a:t>Strategies</a:t>
            </a:r>
            <a:endParaRPr lang="fr-BE" b="1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3DA4DDB-777C-4972-8686-D491BE98AFA7}"/>
              </a:ext>
            </a:extLst>
          </p:cNvPr>
          <p:cNvSpPr txBox="1"/>
          <p:nvPr/>
        </p:nvSpPr>
        <p:spPr>
          <a:xfrm>
            <a:off x="6225542" y="3323798"/>
            <a:ext cx="191719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fr-BE" b="1" dirty="0" err="1">
                <a:latin typeface="+mj-lt"/>
              </a:rPr>
              <a:t>Mobility</a:t>
            </a:r>
            <a:r>
              <a:rPr lang="fr-BE" b="1" dirty="0">
                <a:latin typeface="+mj-lt"/>
              </a:rPr>
              <a:t> Hubs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A5E75FE-1506-431A-A44C-A7D79B2B2F64}"/>
              </a:ext>
            </a:extLst>
          </p:cNvPr>
          <p:cNvSpPr txBox="1"/>
          <p:nvPr/>
        </p:nvSpPr>
        <p:spPr>
          <a:xfrm>
            <a:off x="3323901" y="3846172"/>
            <a:ext cx="166878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fr-BE" dirty="0" err="1">
                <a:solidFill>
                  <a:schemeClr val="bg1"/>
                </a:solidFill>
                <a:latin typeface="+mj-lt"/>
              </a:rPr>
              <a:t>Managing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+mj-lt"/>
              </a:rPr>
              <a:t>conflicts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+mj-lt"/>
              </a:rPr>
              <a:t>between</a:t>
            </a:r>
            <a:r>
              <a:rPr lang="fr-BE" dirty="0">
                <a:solidFill>
                  <a:schemeClr val="bg1"/>
                </a:solidFill>
                <a:latin typeface="+mj-lt"/>
              </a:rPr>
              <a:t> bicycles and buses</a:t>
            </a:r>
          </a:p>
        </p:txBody>
      </p:sp>
    </p:spTree>
    <p:extLst>
      <p:ext uri="{BB962C8B-B14F-4D97-AF65-F5344CB8AC3E}">
        <p14:creationId xmlns:p14="http://schemas.microsoft.com/office/powerpoint/2010/main" val="111662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7FA2688-EC59-448D-871E-2E7C08C39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20402"/>
            <a:ext cx="7080250" cy="3016698"/>
          </a:xfrm>
        </p:spPr>
        <p:txBody>
          <a:bodyPr>
            <a:normAutofit fontScale="92500" lnSpcReduction="10000"/>
          </a:bodyPr>
          <a:lstStyle/>
          <a:p>
            <a:r>
              <a:rPr lang="en-GB" sz="1700" b="1" dirty="0"/>
              <a:t>Traditional focus: </a:t>
            </a:r>
          </a:p>
          <a:p>
            <a:pPr marL="342900" indent="-342900">
              <a:buFontTx/>
              <a:buChar char="-"/>
            </a:pPr>
            <a:r>
              <a:rPr lang="en-GB" sz="1400" b="0" dirty="0"/>
              <a:t>Develop the supply and demand will follow</a:t>
            </a:r>
          </a:p>
          <a:p>
            <a:pPr marL="342900" indent="-342900">
              <a:buFontTx/>
              <a:buChar char="-"/>
            </a:pPr>
            <a:r>
              <a:rPr lang="en-GB" sz="1400" b="0" dirty="0"/>
              <a:t>Does not manage structural supply/demand </a:t>
            </a:r>
            <a:r>
              <a:rPr lang="en-GB" sz="1400" b="0" dirty="0" err="1"/>
              <a:t>inbalance</a:t>
            </a:r>
            <a:endParaRPr lang="en-GB" sz="1400" b="0" dirty="0"/>
          </a:p>
          <a:p>
            <a:endParaRPr lang="en-GB" sz="1400" dirty="0"/>
          </a:p>
          <a:p>
            <a:r>
              <a:rPr lang="en-GB" sz="1700" b="1" dirty="0"/>
              <a:t>Shift in focus of transport and mobility policies: </a:t>
            </a:r>
          </a:p>
          <a:p>
            <a:pPr marL="342900" indent="-342900">
              <a:buFontTx/>
              <a:buChar char="-"/>
            </a:pPr>
            <a:r>
              <a:rPr lang="en-GB" sz="1400" b="0" dirty="0"/>
              <a:t>Understand the demand for transport: what will be the new normal in post-COVD times?</a:t>
            </a:r>
          </a:p>
          <a:p>
            <a:pPr marL="342900" indent="-342900">
              <a:buFontTx/>
              <a:buChar char="-"/>
            </a:pPr>
            <a:r>
              <a:rPr lang="en-GB" sz="1400" dirty="0"/>
              <a:t>Influence the demand for mobility: </a:t>
            </a:r>
          </a:p>
          <a:p>
            <a:pPr marL="1085850" lvl="1" indent="-342900">
              <a:buFontTx/>
              <a:buChar char="-"/>
            </a:pPr>
            <a:r>
              <a:rPr lang="en-GB" sz="1400" dirty="0"/>
              <a:t>Modal shift</a:t>
            </a:r>
          </a:p>
          <a:p>
            <a:pPr marL="1085850" lvl="1" indent="-342900">
              <a:buFontTx/>
              <a:buChar char="-"/>
            </a:pPr>
            <a:r>
              <a:rPr lang="en-GB" sz="1400" dirty="0"/>
              <a:t>Change in destination, change in time</a:t>
            </a:r>
          </a:p>
          <a:p>
            <a:pPr marL="1085850" lvl="1" indent="-342900">
              <a:buFontTx/>
              <a:buChar char="-"/>
            </a:pPr>
            <a:r>
              <a:rPr lang="en-GB" sz="1400" dirty="0" err="1"/>
              <a:t>Demobility</a:t>
            </a: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1700" b="1" dirty="0"/>
              <a:t>A major tool for Transport &amp; Mobility strategies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B30F817-A28E-4270-AAA6-10A85D49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Demand</a:t>
            </a:r>
            <a:r>
              <a:rPr lang="fr-BE" dirty="0"/>
              <a:t>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97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7C61E0-068C-4635-BD03-53A264C9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720402"/>
            <a:ext cx="6483350" cy="2735984"/>
          </a:xfrm>
        </p:spPr>
        <p:txBody>
          <a:bodyPr>
            <a:normAutofit fontScale="62500" lnSpcReduction="20000"/>
          </a:bodyPr>
          <a:lstStyle/>
          <a:p>
            <a:r>
              <a:rPr lang="en-GB" sz="2600" b="1" dirty="0"/>
              <a:t>Traditional focus: </a:t>
            </a:r>
          </a:p>
          <a:p>
            <a:pPr marL="342900" indent="-342900">
              <a:buFontTx/>
              <a:buChar char="-"/>
            </a:pPr>
            <a:r>
              <a:rPr lang="en-GB" b="0" dirty="0"/>
              <a:t>Develop efficient interchange between transport modes</a:t>
            </a:r>
          </a:p>
          <a:p>
            <a:pPr marL="342900" indent="-342900">
              <a:buFontTx/>
              <a:buChar char="-"/>
            </a:pPr>
            <a:r>
              <a:rPr lang="en-GB" b="0" dirty="0"/>
              <a:t>Does not consider access to… </a:t>
            </a:r>
          </a:p>
          <a:p>
            <a:pPr marL="342900" indent="-342900">
              <a:buFontTx/>
              <a:buChar char="-"/>
            </a:pPr>
            <a:endParaRPr lang="en-GB" b="0" dirty="0"/>
          </a:p>
          <a:p>
            <a:r>
              <a:rPr lang="en-GB" sz="2600" b="1" dirty="0"/>
              <a:t>Shift in focus of transport and mobility policies: </a:t>
            </a:r>
          </a:p>
          <a:p>
            <a:pPr marL="342900" indent="-342900">
              <a:buFontTx/>
              <a:buChar char="-"/>
            </a:pPr>
            <a:r>
              <a:rPr lang="en-GB" dirty="0"/>
              <a:t>Transform a transport interchange into a mobility interchange</a:t>
            </a:r>
          </a:p>
          <a:p>
            <a:pPr marL="1085850" lvl="1" indent="-342900">
              <a:buFontTx/>
              <a:buChar char="-"/>
            </a:pPr>
            <a:r>
              <a:rPr lang="en-GB" sz="2000" dirty="0"/>
              <a:t>A variety of transport solutions</a:t>
            </a:r>
          </a:p>
          <a:p>
            <a:pPr marL="1085850" lvl="1" indent="-342900">
              <a:buFontTx/>
              <a:buChar char="-"/>
            </a:pPr>
            <a:r>
              <a:rPr lang="en-GB" sz="2000" dirty="0"/>
              <a:t>Real and virtual mobility</a:t>
            </a:r>
          </a:p>
          <a:p>
            <a:pPr marL="1085850" lvl="1" indent="-342900">
              <a:buFontTx/>
              <a:buChar char="-"/>
            </a:pPr>
            <a:r>
              <a:rPr lang="en-GB" sz="2000" dirty="0"/>
              <a:t>Activities and life</a:t>
            </a:r>
          </a:p>
          <a:p>
            <a:endParaRPr lang="en-GB" dirty="0"/>
          </a:p>
          <a:p>
            <a:r>
              <a:rPr lang="en-GB" sz="2600" b="1" dirty="0"/>
              <a:t>A practical project to transform mobility practices locally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76BA9C-7A36-4491-A341-96C9B165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Mobility</a:t>
            </a:r>
            <a:r>
              <a:rPr lang="fr-BE" dirty="0"/>
              <a:t> Hubs</a:t>
            </a: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F7FC6F-5CB7-4DCF-97B9-D82192273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3" t="26173" r="8056" b="5185"/>
          <a:stretch/>
        </p:blipFill>
        <p:spPr>
          <a:xfrm>
            <a:off x="6578599" y="1187450"/>
            <a:ext cx="2459871" cy="1384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53663D-E790-4D74-868D-5324BF24E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25185" r="8195" b="6420"/>
          <a:stretch/>
        </p:blipFill>
        <p:spPr>
          <a:xfrm>
            <a:off x="6578600" y="2823009"/>
            <a:ext cx="2459871" cy="13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8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3" ma:contentTypeDescription="Create a new document." ma:contentTypeScope="" ma:versionID="3858b4c0a2009abb6d317c37f65f5eeb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862e075237805341c11d2ba2e9d255ae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E9A1D9-BF82-4374-B947-EB4A56324373}"/>
</file>

<file path=customXml/itemProps2.xml><?xml version="1.0" encoding="utf-8"?>
<ds:datastoreItem xmlns:ds="http://schemas.openxmlformats.org/officeDocument/2006/customXml" ds:itemID="{A9FE7F25-D915-4A6B-8764-6068DDC8EDC5}"/>
</file>

<file path=customXml/itemProps3.xml><?xml version="1.0" encoding="utf-8"?>
<ds:datastoreItem xmlns:ds="http://schemas.openxmlformats.org/officeDocument/2006/customXml" ds:itemID="{548F390E-E8D3-4514-BBAD-D97949B6A4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943</Words>
  <Application>Microsoft Office PowerPoint</Application>
  <PresentationFormat>Affichage à l'écran (16:9)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TEN-T FOR SUSTAINABLE MOBILITY</vt:lpstr>
      <vt:lpstr>Présentation PowerPoint</vt:lpstr>
      <vt:lpstr>TEN-T and sustainable mobility</vt:lpstr>
      <vt:lpstr>COVID19 restrictions on our day life and mobility were associated with: </vt:lpstr>
      <vt:lpstr>Access, Access, Access</vt:lpstr>
      <vt:lpstr>Our vision</vt:lpstr>
      <vt:lpstr>What UITP has looked at</vt:lpstr>
      <vt:lpstr>Demand Management</vt:lpstr>
      <vt:lpstr>Mobility Hubs</vt:lpstr>
      <vt:lpstr>Lessons for TEN-T (1/2): goal</vt:lpstr>
      <vt:lpstr>Lessons for TEN-T (2/2): challenge</vt:lpstr>
      <vt:lpstr>UITP messages</vt:lpstr>
      <vt:lpstr>Joint Stakeholder statement on the EU’s Urban Mobility Framework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Mareks Krisjanis</dc:creator>
  <cp:lastModifiedBy>DOMMERGUES Emmanuel</cp:lastModifiedBy>
  <cp:revision>75</cp:revision>
  <dcterms:created xsi:type="dcterms:W3CDTF">2017-12-12T12:58:57Z</dcterms:created>
  <dcterms:modified xsi:type="dcterms:W3CDTF">2022-02-24T11:12:14Z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0x01010099E8CB689BBF064F911E71EFFC1CB2A3</vt:lpwstr>
  </property>
</Properties>
</file>